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2.jpg" ContentType="image/jpg"/>
  <Override PartName="/ppt/media/image13.jpg" ContentType="image/jpg"/>
  <Override PartName="/ppt/media/image14.jpg" ContentType="image/jpg"/>
  <Override PartName="/ppt/media/image15.jpg" ContentType="image/jpg"/>
  <Override PartName="/ppt/media/image16.jpg" ContentType="image/jpg"/>
  <Override PartName="/ppt/media/image18.jpg" ContentType="image/jpg"/>
  <Override PartName="/ppt/media/image20.jpg" ContentType="image/jpg"/>
  <Override PartName="/ppt/media/image21.jpg" ContentType="image/jpg"/>
  <Override PartName="/ppt/media/image22.jpg" ContentType="image/jpg"/>
  <Override PartName="/ppt/media/image23.jpg" ContentType="image/jpg"/>
  <Override PartName="/ppt/media/image24.jpg" ContentType="image/jpg"/>
  <Override PartName="/ppt/media/image26.jpg" ContentType="image/jpg"/>
  <Override PartName="/ppt/media/image40.jpg" ContentType="image/jpg"/>
  <Override PartName="/ppt/media/image42.jpg" ContentType="image/jpg"/>
  <Override PartName="/ppt/media/image43.jpg" ContentType="image/jpg"/>
  <Override PartName="/ppt/media/image44.jpg" ContentType="image/jpg"/>
  <Override PartName="/ppt/media/image45.jpg" ContentType="image/jpg"/>
  <Override PartName="/ppt/media/image46.jpg" ContentType="image/jpg"/>
  <Override PartName="/ppt/media/image47.jpg" ContentType="image/jpg"/>
  <Override PartName="/ppt/media/image48.jpg" ContentType="image/jpg"/>
  <Override PartName="/ppt/media/image49.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02" r:id="rId6"/>
  </p:sldMasterIdLst>
  <p:notesMasterIdLst>
    <p:notesMasterId r:id="rId22"/>
  </p:notesMasterIdLst>
  <p:sldIdLst>
    <p:sldId id="141170048" r:id="rId7"/>
    <p:sldId id="141170138" r:id="rId8"/>
    <p:sldId id="141170205" r:id="rId9"/>
    <p:sldId id="141170198" r:id="rId10"/>
    <p:sldId id="141170206" r:id="rId11"/>
    <p:sldId id="141170203" r:id="rId12"/>
    <p:sldId id="141170188" r:id="rId13"/>
    <p:sldId id="141170196" r:id="rId14"/>
    <p:sldId id="141170201" r:id="rId15"/>
    <p:sldId id="141170168" r:id="rId16"/>
    <p:sldId id="293" r:id="rId17"/>
    <p:sldId id="292" r:id="rId18"/>
    <p:sldId id="263" r:id="rId19"/>
    <p:sldId id="141170170" r:id="rId20"/>
    <p:sldId id="141170195" r:id="rId21"/>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C5CA79-5AF8-4D00-9A17-E5DD2E3D0781}" v="2" dt="2025-04-28T13:31:16.1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autoAdjust="0"/>
    <p:restoredTop sz="94959" autoAdjust="0"/>
  </p:normalViewPr>
  <p:slideViewPr>
    <p:cSldViewPr snapToGrid="0">
      <p:cViewPr varScale="1">
        <p:scale>
          <a:sx n="111" d="100"/>
          <a:sy n="111" d="100"/>
        </p:scale>
        <p:origin x="822" y="9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notesViewPr>
    <p:cSldViewPr snapToGrid="0">
      <p:cViewPr>
        <p:scale>
          <a:sx n="100" d="100"/>
          <a:sy n="100" d="100"/>
        </p:scale>
        <p:origin x="1504" y="-2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M CTR JS J6 (USA)" userId="09533073-ba80-4ec6-aa29-c3f724b8aa56" providerId="ADAL" clId="{5573C533-8A85-43E5-A76C-0FF91A8A840F}"/>
    <pc:docChg chg="custSel addSld delSld modSld sldOrd">
      <pc:chgData name="Sullivan, Stephen M CTR JS J6 (USA)" userId="09533073-ba80-4ec6-aa29-c3f724b8aa56" providerId="ADAL" clId="{5573C533-8A85-43E5-A76C-0FF91A8A840F}" dt="2025-04-24T16:18:19.638" v="712" actId="13926"/>
      <pc:docMkLst>
        <pc:docMk/>
      </pc:docMkLst>
      <pc:sldChg chg="addSp delSp modSp mod">
        <pc:chgData name="Sullivan, Stephen M CTR JS J6 (USA)" userId="09533073-ba80-4ec6-aa29-c3f724b8aa56" providerId="ADAL" clId="{5573C533-8A85-43E5-A76C-0FF91A8A840F}" dt="2025-04-24T13:06:11.737" v="582" actId="20577"/>
        <pc:sldMkLst>
          <pc:docMk/>
          <pc:sldMk cId="0" sldId="263"/>
        </pc:sldMkLst>
        <pc:spChg chg="mod">
          <ac:chgData name="Sullivan, Stephen M CTR JS J6 (USA)" userId="09533073-ba80-4ec6-aa29-c3f724b8aa56" providerId="ADAL" clId="{5573C533-8A85-43E5-A76C-0FF91A8A840F}" dt="2025-04-24T13:03:13.484" v="563" actId="1076"/>
          <ac:spMkLst>
            <pc:docMk/>
            <pc:sldMk cId="0" sldId="263"/>
            <ac:spMk id="2" creationId="{00000000-0000-0000-0000-000000000000}"/>
          </ac:spMkLst>
        </pc:spChg>
        <pc:spChg chg="mod">
          <ac:chgData name="Sullivan, Stephen M CTR JS J6 (USA)" userId="09533073-ba80-4ec6-aa29-c3f724b8aa56" providerId="ADAL" clId="{5573C533-8A85-43E5-A76C-0FF91A8A840F}" dt="2025-04-24T13:00:33.992" v="525" actId="1037"/>
          <ac:spMkLst>
            <pc:docMk/>
            <pc:sldMk cId="0" sldId="263"/>
            <ac:spMk id="13" creationId="{00000000-0000-0000-0000-000000000000}"/>
          </ac:spMkLst>
        </pc:spChg>
        <pc:spChg chg="mod">
          <ac:chgData name="Sullivan, Stephen M CTR JS J6 (USA)" userId="09533073-ba80-4ec6-aa29-c3f724b8aa56" providerId="ADAL" clId="{5573C533-8A85-43E5-A76C-0FF91A8A840F}" dt="2025-04-24T13:00:33.992" v="525" actId="1037"/>
          <ac:spMkLst>
            <pc:docMk/>
            <pc:sldMk cId="0" sldId="263"/>
            <ac:spMk id="15" creationId="{00000000-0000-0000-0000-000000000000}"/>
          </ac:spMkLst>
        </pc:spChg>
        <pc:spChg chg="mod">
          <ac:chgData name="Sullivan, Stephen M CTR JS J6 (USA)" userId="09533073-ba80-4ec6-aa29-c3f724b8aa56" providerId="ADAL" clId="{5573C533-8A85-43E5-A76C-0FF91A8A840F}" dt="2025-04-24T13:00:33.992" v="525" actId="1037"/>
          <ac:spMkLst>
            <pc:docMk/>
            <pc:sldMk cId="0" sldId="263"/>
            <ac:spMk id="17" creationId="{00000000-0000-0000-0000-000000000000}"/>
          </ac:spMkLst>
        </pc:spChg>
        <pc:spChg chg="mod">
          <ac:chgData name="Sullivan, Stephen M CTR JS J6 (USA)" userId="09533073-ba80-4ec6-aa29-c3f724b8aa56" providerId="ADAL" clId="{5573C533-8A85-43E5-A76C-0FF91A8A840F}" dt="2025-04-24T13:00:33.992" v="525" actId="1037"/>
          <ac:spMkLst>
            <pc:docMk/>
            <pc:sldMk cId="0" sldId="263"/>
            <ac:spMk id="19" creationId="{00000000-0000-0000-0000-000000000000}"/>
          </ac:spMkLst>
        </pc:spChg>
        <pc:spChg chg="mod">
          <ac:chgData name="Sullivan, Stephen M CTR JS J6 (USA)" userId="09533073-ba80-4ec6-aa29-c3f724b8aa56" providerId="ADAL" clId="{5573C533-8A85-43E5-A76C-0FF91A8A840F}" dt="2025-04-24T13:00:33.992" v="525" actId="1037"/>
          <ac:spMkLst>
            <pc:docMk/>
            <pc:sldMk cId="0" sldId="263"/>
            <ac:spMk id="22" creationId="{00000000-0000-0000-0000-000000000000}"/>
          </ac:spMkLst>
        </pc:spChg>
        <pc:spChg chg="del mod">
          <ac:chgData name="Sullivan, Stephen M CTR JS J6 (USA)" userId="09533073-ba80-4ec6-aa29-c3f724b8aa56" providerId="ADAL" clId="{5573C533-8A85-43E5-A76C-0FF91A8A840F}" dt="2025-04-24T13:03:40.836" v="565" actId="478"/>
          <ac:spMkLst>
            <pc:docMk/>
            <pc:sldMk cId="0" sldId="263"/>
            <ac:spMk id="23" creationId="{00000000-0000-0000-0000-000000000000}"/>
          </ac:spMkLst>
        </pc:spChg>
        <pc:spChg chg="add mod">
          <ac:chgData name="Sullivan, Stephen M CTR JS J6 (USA)" userId="09533073-ba80-4ec6-aa29-c3f724b8aa56" providerId="ADAL" clId="{5573C533-8A85-43E5-A76C-0FF91A8A840F}" dt="2025-04-24T13:06:11.737" v="582" actId="20577"/>
          <ac:spMkLst>
            <pc:docMk/>
            <pc:sldMk cId="0" sldId="263"/>
            <ac:spMk id="26" creationId="{B9DBD4A2-CC34-AFAF-1ADC-4C03C18DADE2}"/>
          </ac:spMkLst>
        </pc:spChg>
        <pc:picChg chg="mod">
          <ac:chgData name="Sullivan, Stephen M CTR JS J6 (USA)" userId="09533073-ba80-4ec6-aa29-c3f724b8aa56" providerId="ADAL" clId="{5573C533-8A85-43E5-A76C-0FF91A8A840F}" dt="2025-04-24T13:00:33.992" v="525" actId="1037"/>
          <ac:picMkLst>
            <pc:docMk/>
            <pc:sldMk cId="0" sldId="263"/>
            <ac:picMk id="14" creationId="{00000000-0000-0000-0000-000000000000}"/>
          </ac:picMkLst>
        </pc:picChg>
        <pc:picChg chg="mod">
          <ac:chgData name="Sullivan, Stephen M CTR JS J6 (USA)" userId="09533073-ba80-4ec6-aa29-c3f724b8aa56" providerId="ADAL" clId="{5573C533-8A85-43E5-A76C-0FF91A8A840F}" dt="2025-04-24T13:00:33.992" v="525" actId="1037"/>
          <ac:picMkLst>
            <pc:docMk/>
            <pc:sldMk cId="0" sldId="263"/>
            <ac:picMk id="16" creationId="{00000000-0000-0000-0000-000000000000}"/>
          </ac:picMkLst>
        </pc:picChg>
        <pc:picChg chg="mod">
          <ac:chgData name="Sullivan, Stephen M CTR JS J6 (USA)" userId="09533073-ba80-4ec6-aa29-c3f724b8aa56" providerId="ADAL" clId="{5573C533-8A85-43E5-A76C-0FF91A8A840F}" dt="2025-04-24T13:00:33.992" v="525" actId="1037"/>
          <ac:picMkLst>
            <pc:docMk/>
            <pc:sldMk cId="0" sldId="263"/>
            <ac:picMk id="18" creationId="{00000000-0000-0000-0000-000000000000}"/>
          </ac:picMkLst>
        </pc:picChg>
        <pc:picChg chg="mod">
          <ac:chgData name="Sullivan, Stephen M CTR JS J6 (USA)" userId="09533073-ba80-4ec6-aa29-c3f724b8aa56" providerId="ADAL" clId="{5573C533-8A85-43E5-A76C-0FF91A8A840F}" dt="2025-04-24T13:00:33.992" v="525" actId="1037"/>
          <ac:picMkLst>
            <pc:docMk/>
            <pc:sldMk cId="0" sldId="263"/>
            <ac:picMk id="20" creationId="{00000000-0000-0000-0000-000000000000}"/>
          </ac:picMkLst>
        </pc:picChg>
        <pc:picChg chg="mod">
          <ac:chgData name="Sullivan, Stephen M CTR JS J6 (USA)" userId="09533073-ba80-4ec6-aa29-c3f724b8aa56" providerId="ADAL" clId="{5573C533-8A85-43E5-A76C-0FF91A8A840F}" dt="2025-04-24T13:00:33.992" v="525" actId="1037"/>
          <ac:picMkLst>
            <pc:docMk/>
            <pc:sldMk cId="0" sldId="263"/>
            <ac:picMk id="21" creationId="{00000000-0000-0000-0000-000000000000}"/>
          </ac:picMkLst>
        </pc:picChg>
        <pc:picChg chg="add mod">
          <ac:chgData name="Sullivan, Stephen M CTR JS J6 (USA)" userId="09533073-ba80-4ec6-aa29-c3f724b8aa56" providerId="ADAL" clId="{5573C533-8A85-43E5-A76C-0FF91A8A840F}" dt="2025-04-24T13:01:58.175" v="532" actId="1076"/>
          <ac:picMkLst>
            <pc:docMk/>
            <pc:sldMk cId="0" sldId="263"/>
            <ac:picMk id="25" creationId="{246AFCA7-A6DF-02BA-CD96-93CC1A0044EC}"/>
          </ac:picMkLst>
        </pc:picChg>
      </pc:sldChg>
      <pc:sldChg chg="modSp mod">
        <pc:chgData name="Sullivan, Stephen M CTR JS J6 (USA)" userId="09533073-ba80-4ec6-aa29-c3f724b8aa56" providerId="ADAL" clId="{5573C533-8A85-43E5-A76C-0FF91A8A840F}" dt="2025-04-24T12:57:32.838" v="482" actId="1076"/>
        <pc:sldMkLst>
          <pc:docMk/>
          <pc:sldMk cId="996416303" sldId="292"/>
        </pc:sldMkLst>
        <pc:spChg chg="mod">
          <ac:chgData name="Sullivan, Stephen M CTR JS J6 (USA)" userId="09533073-ba80-4ec6-aa29-c3f724b8aa56" providerId="ADAL" clId="{5573C533-8A85-43E5-A76C-0FF91A8A840F}" dt="2025-04-24T12:57:24.802" v="481" actId="14100"/>
          <ac:spMkLst>
            <pc:docMk/>
            <pc:sldMk cId="996416303" sldId="292"/>
            <ac:spMk id="11" creationId="{00000000-0000-0000-0000-000000000000}"/>
          </ac:spMkLst>
        </pc:spChg>
        <pc:spChg chg="mod">
          <ac:chgData name="Sullivan, Stephen M CTR JS J6 (USA)" userId="09533073-ba80-4ec6-aa29-c3f724b8aa56" providerId="ADAL" clId="{5573C533-8A85-43E5-A76C-0FF91A8A840F}" dt="2025-04-24T12:57:32.838" v="482" actId="1076"/>
          <ac:spMkLst>
            <pc:docMk/>
            <pc:sldMk cId="996416303" sldId="292"/>
            <ac:spMk id="22" creationId="{00000000-0000-0000-0000-000000000000}"/>
          </ac:spMkLst>
        </pc:spChg>
      </pc:sldChg>
      <pc:sldChg chg="ord">
        <pc:chgData name="Sullivan, Stephen M CTR JS J6 (USA)" userId="09533073-ba80-4ec6-aa29-c3f724b8aa56" providerId="ADAL" clId="{5573C533-8A85-43E5-A76C-0FF91A8A840F}" dt="2025-04-24T12:56:53.056" v="480"/>
        <pc:sldMkLst>
          <pc:docMk/>
          <pc:sldMk cId="1030687398" sldId="293"/>
        </pc:sldMkLst>
      </pc:sldChg>
      <pc:sldChg chg="del">
        <pc:chgData name="Sullivan, Stephen M CTR JS J6 (USA)" userId="09533073-ba80-4ec6-aa29-c3f724b8aa56" providerId="ADAL" clId="{5573C533-8A85-43E5-A76C-0FF91A8A840F}" dt="2025-04-24T12:48:02.483" v="298" actId="47"/>
        <pc:sldMkLst>
          <pc:docMk/>
          <pc:sldMk cId="3460934350" sldId="141169884"/>
        </pc:sldMkLst>
      </pc:sldChg>
      <pc:sldChg chg="del">
        <pc:chgData name="Sullivan, Stephen M CTR JS J6 (USA)" userId="09533073-ba80-4ec6-aa29-c3f724b8aa56" providerId="ADAL" clId="{5573C533-8A85-43E5-A76C-0FF91A8A840F}" dt="2025-04-24T12:48:10.372" v="299" actId="47"/>
        <pc:sldMkLst>
          <pc:docMk/>
          <pc:sldMk cId="1108371444" sldId="141169906"/>
        </pc:sldMkLst>
      </pc:sldChg>
      <pc:sldChg chg="del">
        <pc:chgData name="Sullivan, Stephen M CTR JS J6 (USA)" userId="09533073-ba80-4ec6-aa29-c3f724b8aa56" providerId="ADAL" clId="{5573C533-8A85-43E5-A76C-0FF91A8A840F}" dt="2025-04-24T12:48:11.693" v="300" actId="47"/>
        <pc:sldMkLst>
          <pc:docMk/>
          <pc:sldMk cId="4079842416" sldId="141169907"/>
        </pc:sldMkLst>
      </pc:sldChg>
      <pc:sldChg chg="addSp modSp mod">
        <pc:chgData name="Sullivan, Stephen M CTR JS J6 (USA)" userId="09533073-ba80-4ec6-aa29-c3f724b8aa56" providerId="ADAL" clId="{5573C533-8A85-43E5-A76C-0FF91A8A840F}" dt="2025-04-24T12:12:45.733" v="29" actId="20577"/>
        <pc:sldMkLst>
          <pc:docMk/>
          <pc:sldMk cId="2409636" sldId="141170048"/>
        </pc:sldMkLst>
        <pc:spChg chg="mod">
          <ac:chgData name="Sullivan, Stephen M CTR JS J6 (USA)" userId="09533073-ba80-4ec6-aa29-c3f724b8aa56" providerId="ADAL" clId="{5573C533-8A85-43E5-A76C-0FF91A8A840F}" dt="2025-04-24T12:12:28.717" v="11" actId="20577"/>
          <ac:spMkLst>
            <pc:docMk/>
            <pc:sldMk cId="2409636" sldId="141170048"/>
            <ac:spMk id="2" creationId="{E18A4157-FEAC-A82E-2CDA-9BCD54EC8C83}"/>
          </ac:spMkLst>
        </pc:spChg>
        <pc:spChg chg="add mod">
          <ac:chgData name="Sullivan, Stephen M CTR JS J6 (USA)" userId="09533073-ba80-4ec6-aa29-c3f724b8aa56" providerId="ADAL" clId="{5573C533-8A85-43E5-A76C-0FF91A8A840F}" dt="2025-04-24T12:12:45.733" v="29" actId="20577"/>
          <ac:spMkLst>
            <pc:docMk/>
            <pc:sldMk cId="2409636" sldId="141170048"/>
            <ac:spMk id="3" creationId="{3209249C-0E87-87BC-8359-22FF7AA93BDB}"/>
          </ac:spMkLst>
        </pc:spChg>
      </pc:sldChg>
      <pc:sldChg chg="modSp mod">
        <pc:chgData name="Sullivan, Stephen M CTR JS J6 (USA)" userId="09533073-ba80-4ec6-aa29-c3f724b8aa56" providerId="ADAL" clId="{5573C533-8A85-43E5-A76C-0FF91A8A840F}" dt="2025-04-24T12:39:54.583" v="247" actId="20577"/>
        <pc:sldMkLst>
          <pc:docMk/>
          <pc:sldMk cId="3711636795" sldId="141170138"/>
        </pc:sldMkLst>
        <pc:spChg chg="mod">
          <ac:chgData name="Sullivan, Stephen M CTR JS J6 (USA)" userId="09533073-ba80-4ec6-aa29-c3f724b8aa56" providerId="ADAL" clId="{5573C533-8A85-43E5-A76C-0FF91A8A840F}" dt="2025-04-24T12:18:47.285" v="106" actId="20577"/>
          <ac:spMkLst>
            <pc:docMk/>
            <pc:sldMk cId="3711636795" sldId="141170138"/>
            <ac:spMk id="2" creationId="{171C39A6-9B41-66F4-F1D2-E45C0F93BF0B}"/>
          </ac:spMkLst>
        </pc:spChg>
        <pc:spChg chg="mod">
          <ac:chgData name="Sullivan, Stephen M CTR JS J6 (USA)" userId="09533073-ba80-4ec6-aa29-c3f724b8aa56" providerId="ADAL" clId="{5573C533-8A85-43E5-A76C-0FF91A8A840F}" dt="2025-04-24T12:39:54.583" v="247" actId="20577"/>
          <ac:spMkLst>
            <pc:docMk/>
            <pc:sldMk cId="3711636795" sldId="141170138"/>
            <ac:spMk id="7" creationId="{0C158003-ACA5-8FA5-BC1F-876523DF6070}"/>
          </ac:spMkLst>
        </pc:spChg>
      </pc:sldChg>
      <pc:sldChg chg="addSp delSp modSp del mod">
        <pc:chgData name="Sullivan, Stephen M CTR JS J6 (USA)" userId="09533073-ba80-4ec6-aa29-c3f724b8aa56" providerId="ADAL" clId="{5573C533-8A85-43E5-A76C-0FF91A8A840F}" dt="2025-04-24T12:56:42.783" v="478" actId="47"/>
        <pc:sldMkLst>
          <pc:docMk/>
          <pc:sldMk cId="3199022123" sldId="141170172"/>
        </pc:sldMkLst>
        <pc:spChg chg="mod">
          <ac:chgData name="Sullivan, Stephen M CTR JS J6 (USA)" userId="09533073-ba80-4ec6-aa29-c3f724b8aa56" providerId="ADAL" clId="{5573C533-8A85-43E5-A76C-0FF91A8A840F}" dt="2025-04-24T12:50:51.660" v="439" actId="1037"/>
          <ac:spMkLst>
            <pc:docMk/>
            <pc:sldMk cId="3199022123" sldId="141170172"/>
            <ac:spMk id="3" creationId="{1C5A107D-7758-76B4-8A52-802696C656D2}"/>
          </ac:spMkLst>
        </pc:spChg>
        <pc:spChg chg="mod">
          <ac:chgData name="Sullivan, Stephen M CTR JS J6 (USA)" userId="09533073-ba80-4ec6-aa29-c3f724b8aa56" providerId="ADAL" clId="{5573C533-8A85-43E5-A76C-0FF91A8A840F}" dt="2025-04-24T12:50:51.660" v="439" actId="1037"/>
          <ac:spMkLst>
            <pc:docMk/>
            <pc:sldMk cId="3199022123" sldId="141170172"/>
            <ac:spMk id="7" creationId="{4BAFBCBA-F263-2BD4-2E5A-D26016930AB0}"/>
          </ac:spMkLst>
        </pc:spChg>
        <pc:spChg chg="mod">
          <ac:chgData name="Sullivan, Stephen M CTR JS J6 (USA)" userId="09533073-ba80-4ec6-aa29-c3f724b8aa56" providerId="ADAL" clId="{5573C533-8A85-43E5-A76C-0FF91A8A840F}" dt="2025-04-24T12:50:51.660" v="439" actId="1037"/>
          <ac:spMkLst>
            <pc:docMk/>
            <pc:sldMk cId="3199022123" sldId="141170172"/>
            <ac:spMk id="19" creationId="{C57EE8B3-6ED3-B500-A799-F647D963879A}"/>
          </ac:spMkLst>
        </pc:spChg>
        <pc:spChg chg="add del mod">
          <ac:chgData name="Sullivan, Stephen M CTR JS J6 (USA)" userId="09533073-ba80-4ec6-aa29-c3f724b8aa56" providerId="ADAL" clId="{5573C533-8A85-43E5-A76C-0FF91A8A840F}" dt="2025-04-24T12:53:57.538" v="447" actId="478"/>
          <ac:spMkLst>
            <pc:docMk/>
            <pc:sldMk cId="3199022123" sldId="141170172"/>
            <ac:spMk id="22" creationId="{1F99DCA5-ECF5-FC96-D940-28E0F3B9E791}"/>
          </ac:spMkLst>
        </pc:spChg>
        <pc:spChg chg="add mod">
          <ac:chgData name="Sullivan, Stephen M CTR JS J6 (USA)" userId="09533073-ba80-4ec6-aa29-c3f724b8aa56" providerId="ADAL" clId="{5573C533-8A85-43E5-A76C-0FF91A8A840F}" dt="2025-04-24T12:55:14.609" v="477" actId="6549"/>
          <ac:spMkLst>
            <pc:docMk/>
            <pc:sldMk cId="3199022123" sldId="141170172"/>
            <ac:spMk id="23" creationId="{76ABF8BE-3B7F-19A5-523E-460EC020D943}"/>
          </ac:spMkLst>
        </pc:spChg>
        <pc:spChg chg="mod">
          <ac:chgData name="Sullivan, Stephen M CTR JS J6 (USA)" userId="09533073-ba80-4ec6-aa29-c3f724b8aa56" providerId="ADAL" clId="{5573C533-8A85-43E5-A76C-0FF91A8A840F}" dt="2025-04-24T12:50:51.660" v="439" actId="1037"/>
          <ac:spMkLst>
            <pc:docMk/>
            <pc:sldMk cId="3199022123" sldId="141170172"/>
            <ac:spMk id="24" creationId="{F3EBB02C-F426-49EB-9A49-183CBF01F476}"/>
          </ac:spMkLst>
        </pc:spChg>
        <pc:spChg chg="mod">
          <ac:chgData name="Sullivan, Stephen M CTR JS J6 (USA)" userId="09533073-ba80-4ec6-aa29-c3f724b8aa56" providerId="ADAL" clId="{5573C533-8A85-43E5-A76C-0FF91A8A840F}" dt="2025-04-24T12:50:51.660" v="439" actId="1037"/>
          <ac:spMkLst>
            <pc:docMk/>
            <pc:sldMk cId="3199022123" sldId="141170172"/>
            <ac:spMk id="31" creationId="{2EF71C75-C983-4D34-9A1C-9F765EA16753}"/>
          </ac:spMkLst>
        </pc:spChg>
        <pc:picChg chg="mod">
          <ac:chgData name="Sullivan, Stephen M CTR JS J6 (USA)" userId="09533073-ba80-4ec6-aa29-c3f724b8aa56" providerId="ADAL" clId="{5573C533-8A85-43E5-A76C-0FF91A8A840F}" dt="2025-04-24T12:50:51.660" v="439" actId="1037"/>
          <ac:picMkLst>
            <pc:docMk/>
            <pc:sldMk cId="3199022123" sldId="141170172"/>
            <ac:picMk id="11" creationId="{523601BF-DD12-0209-C80B-826306B3CAE5}"/>
          </ac:picMkLst>
        </pc:picChg>
        <pc:picChg chg="mod">
          <ac:chgData name="Sullivan, Stephen M CTR JS J6 (USA)" userId="09533073-ba80-4ec6-aa29-c3f724b8aa56" providerId="ADAL" clId="{5573C533-8A85-43E5-A76C-0FF91A8A840F}" dt="2025-04-24T12:50:51.660" v="439" actId="1037"/>
          <ac:picMkLst>
            <pc:docMk/>
            <pc:sldMk cId="3199022123" sldId="141170172"/>
            <ac:picMk id="13" creationId="{667E9FF1-D852-BDA4-9F2F-527136E71B71}"/>
          </ac:picMkLst>
        </pc:picChg>
        <pc:picChg chg="add mod">
          <ac:chgData name="Sullivan, Stephen M CTR JS J6 (USA)" userId="09533073-ba80-4ec6-aa29-c3f724b8aa56" providerId="ADAL" clId="{5573C533-8A85-43E5-A76C-0FF91A8A840F}" dt="2025-04-24T12:53:24.971" v="444" actId="1076"/>
          <ac:picMkLst>
            <pc:docMk/>
            <pc:sldMk cId="3199022123" sldId="141170172"/>
            <ac:picMk id="17" creationId="{A580A37A-089D-5487-B570-8CA0C3168D89}"/>
          </ac:picMkLst>
        </pc:picChg>
        <pc:picChg chg="mod">
          <ac:chgData name="Sullivan, Stephen M CTR JS J6 (USA)" userId="09533073-ba80-4ec6-aa29-c3f724b8aa56" providerId="ADAL" clId="{5573C533-8A85-43E5-A76C-0FF91A8A840F}" dt="2025-04-24T12:50:51.660" v="439" actId="1037"/>
          <ac:picMkLst>
            <pc:docMk/>
            <pc:sldMk cId="3199022123" sldId="141170172"/>
            <ac:picMk id="20" creationId="{D2B1F92F-D613-2620-BA4B-5CFD2EF45EF5}"/>
          </ac:picMkLst>
        </pc:picChg>
        <pc:picChg chg="mod">
          <ac:chgData name="Sullivan, Stephen M CTR JS J6 (USA)" userId="09533073-ba80-4ec6-aa29-c3f724b8aa56" providerId="ADAL" clId="{5573C533-8A85-43E5-A76C-0FF91A8A840F}" dt="2025-04-24T12:50:51.660" v="439" actId="1037"/>
          <ac:picMkLst>
            <pc:docMk/>
            <pc:sldMk cId="3199022123" sldId="141170172"/>
            <ac:picMk id="25" creationId="{A000FCF3-E000-494D-8F9A-D768E0E00C65}"/>
          </ac:picMkLst>
        </pc:picChg>
        <pc:picChg chg="mod">
          <ac:chgData name="Sullivan, Stephen M CTR JS J6 (USA)" userId="09533073-ba80-4ec6-aa29-c3f724b8aa56" providerId="ADAL" clId="{5573C533-8A85-43E5-A76C-0FF91A8A840F}" dt="2025-04-24T12:50:51.660" v="439" actId="1037"/>
          <ac:picMkLst>
            <pc:docMk/>
            <pc:sldMk cId="3199022123" sldId="141170172"/>
            <ac:picMk id="32" creationId="{166E8776-2D32-3888-52B9-3D759B4636C6}"/>
          </ac:picMkLst>
        </pc:picChg>
      </pc:sldChg>
      <pc:sldChg chg="modSp mod">
        <pc:chgData name="Sullivan, Stephen M CTR JS J6 (USA)" userId="09533073-ba80-4ec6-aa29-c3f724b8aa56" providerId="ADAL" clId="{5573C533-8A85-43E5-A76C-0FF91A8A840F}" dt="2025-04-24T13:24:31.476" v="699" actId="1076"/>
        <pc:sldMkLst>
          <pc:docMk/>
          <pc:sldMk cId="933162600" sldId="141170188"/>
        </pc:sldMkLst>
        <pc:spChg chg="mod">
          <ac:chgData name="Sullivan, Stephen M CTR JS J6 (USA)" userId="09533073-ba80-4ec6-aa29-c3f724b8aa56" providerId="ADAL" clId="{5573C533-8A85-43E5-A76C-0FF91A8A840F}" dt="2025-04-24T13:24:31.476" v="699" actId="1076"/>
          <ac:spMkLst>
            <pc:docMk/>
            <pc:sldMk cId="933162600" sldId="141170188"/>
            <ac:spMk id="3" creationId="{AA344D06-6008-826E-6746-C96153FBEFAE}"/>
          </ac:spMkLst>
        </pc:spChg>
      </pc:sldChg>
      <pc:sldChg chg="addSp modSp mod ord">
        <pc:chgData name="Sullivan, Stephen M CTR JS J6 (USA)" userId="09533073-ba80-4ec6-aa29-c3f724b8aa56" providerId="ADAL" clId="{5573C533-8A85-43E5-A76C-0FF91A8A840F}" dt="2025-04-24T13:24:47.804" v="707" actId="20577"/>
        <pc:sldMkLst>
          <pc:docMk/>
          <pc:sldMk cId="609276204" sldId="141170196"/>
        </pc:sldMkLst>
        <pc:spChg chg="mod">
          <ac:chgData name="Sullivan, Stephen M CTR JS J6 (USA)" userId="09533073-ba80-4ec6-aa29-c3f724b8aa56" providerId="ADAL" clId="{5573C533-8A85-43E5-A76C-0FF91A8A840F}" dt="2025-04-24T13:24:47.804" v="707" actId="20577"/>
          <ac:spMkLst>
            <pc:docMk/>
            <pc:sldMk cId="609276204" sldId="141170196"/>
            <ac:spMk id="2" creationId="{35C44AD6-3CE5-F558-D93F-FECAC24991F4}"/>
          </ac:spMkLst>
        </pc:spChg>
        <pc:spChg chg="mod">
          <ac:chgData name="Sullivan, Stephen M CTR JS J6 (USA)" userId="09533073-ba80-4ec6-aa29-c3f724b8aa56" providerId="ADAL" clId="{5573C533-8A85-43E5-A76C-0FF91A8A840F}" dt="2025-04-24T13:18:33.017" v="636" actId="14100"/>
          <ac:spMkLst>
            <pc:docMk/>
            <pc:sldMk cId="609276204" sldId="141170196"/>
            <ac:spMk id="3" creationId="{2E4A0F75-571B-BD63-AA66-1F3530AFC048}"/>
          </ac:spMkLst>
        </pc:spChg>
        <pc:spChg chg="add mod">
          <ac:chgData name="Sullivan, Stephen M CTR JS J6 (USA)" userId="09533073-ba80-4ec6-aa29-c3f724b8aa56" providerId="ADAL" clId="{5573C533-8A85-43E5-A76C-0FF91A8A840F}" dt="2025-04-24T13:20:04.930" v="644" actId="14100"/>
          <ac:spMkLst>
            <pc:docMk/>
            <pc:sldMk cId="609276204" sldId="141170196"/>
            <ac:spMk id="6" creationId="{13EBE0D8-0774-8B08-0365-CA17C57211D2}"/>
          </ac:spMkLst>
        </pc:spChg>
      </pc:sldChg>
      <pc:sldChg chg="modSp mod">
        <pc:chgData name="Sullivan, Stephen M CTR JS J6 (USA)" userId="09533073-ba80-4ec6-aa29-c3f724b8aa56" providerId="ADAL" clId="{5573C533-8A85-43E5-A76C-0FF91A8A840F}" dt="2025-04-24T12:46:10.619" v="291" actId="255"/>
        <pc:sldMkLst>
          <pc:docMk/>
          <pc:sldMk cId="2707959333" sldId="141170198"/>
        </pc:sldMkLst>
        <pc:spChg chg="mod">
          <ac:chgData name="Sullivan, Stephen M CTR JS J6 (USA)" userId="09533073-ba80-4ec6-aa29-c3f724b8aa56" providerId="ADAL" clId="{5573C533-8A85-43E5-A76C-0FF91A8A840F}" dt="2025-04-24T12:21:42.402" v="157" actId="114"/>
          <ac:spMkLst>
            <pc:docMk/>
            <pc:sldMk cId="2707959333" sldId="141170198"/>
            <ac:spMk id="2" creationId="{D2151E59-8EEF-90B0-6733-0167A77E4395}"/>
          </ac:spMkLst>
        </pc:spChg>
        <pc:spChg chg="mod">
          <ac:chgData name="Sullivan, Stephen M CTR JS J6 (USA)" userId="09533073-ba80-4ec6-aa29-c3f724b8aa56" providerId="ADAL" clId="{5573C533-8A85-43E5-A76C-0FF91A8A840F}" dt="2025-04-24T12:46:10.619" v="291" actId="255"/>
          <ac:spMkLst>
            <pc:docMk/>
            <pc:sldMk cId="2707959333" sldId="141170198"/>
            <ac:spMk id="6" creationId="{5F99E1B7-D7D1-0F61-9312-5EEEA7391B39}"/>
          </ac:spMkLst>
        </pc:spChg>
      </pc:sldChg>
      <pc:sldChg chg="modSp mod">
        <pc:chgData name="Sullivan, Stephen M CTR JS J6 (USA)" userId="09533073-ba80-4ec6-aa29-c3f724b8aa56" providerId="ADAL" clId="{5573C533-8A85-43E5-A76C-0FF91A8A840F}" dt="2025-04-24T16:18:19.638" v="712" actId="13926"/>
        <pc:sldMkLst>
          <pc:docMk/>
          <pc:sldMk cId="2633009589" sldId="141170203"/>
        </pc:sldMkLst>
        <pc:spChg chg="mod">
          <ac:chgData name="Sullivan, Stephen M CTR JS J6 (USA)" userId="09533073-ba80-4ec6-aa29-c3f724b8aa56" providerId="ADAL" clId="{5573C533-8A85-43E5-A76C-0FF91A8A840F}" dt="2025-04-24T16:18:19.638" v="712" actId="13926"/>
          <ac:spMkLst>
            <pc:docMk/>
            <pc:sldMk cId="2633009589" sldId="141170203"/>
            <ac:spMk id="6" creationId="{5F99E1B7-D7D1-0F61-9312-5EEEA7391B39}"/>
          </ac:spMkLst>
        </pc:spChg>
      </pc:sldChg>
      <pc:sldChg chg="modSp add del mod ord">
        <pc:chgData name="Sullivan, Stephen M CTR JS J6 (USA)" userId="09533073-ba80-4ec6-aa29-c3f724b8aa56" providerId="ADAL" clId="{5573C533-8A85-43E5-A76C-0FF91A8A840F}" dt="2025-04-24T13:21:26.105" v="645" actId="47"/>
        <pc:sldMkLst>
          <pc:docMk/>
          <pc:sldMk cId="735069956" sldId="141170204"/>
        </pc:sldMkLst>
        <pc:spChg chg="mod">
          <ac:chgData name="Sullivan, Stephen M CTR JS J6 (USA)" userId="09533073-ba80-4ec6-aa29-c3f724b8aa56" providerId="ADAL" clId="{5573C533-8A85-43E5-A76C-0FF91A8A840F}" dt="2025-04-24T12:19:46.140" v="128" actId="14100"/>
          <ac:spMkLst>
            <pc:docMk/>
            <pc:sldMk cId="735069956" sldId="141170204"/>
            <ac:spMk id="6" creationId="{5F99E1B7-D7D1-0F61-9312-5EEEA7391B39}"/>
          </ac:spMkLst>
        </pc:spChg>
      </pc:sldChg>
      <pc:sldChg chg="modSp add mod">
        <pc:chgData name="Sullivan, Stephen M CTR JS J6 (USA)" userId="09533073-ba80-4ec6-aa29-c3f724b8aa56" providerId="ADAL" clId="{5573C533-8A85-43E5-A76C-0FF91A8A840F}" dt="2025-04-24T12:44:32.884" v="282" actId="20577"/>
        <pc:sldMkLst>
          <pc:docMk/>
          <pc:sldMk cId="2961249196" sldId="141170205"/>
        </pc:sldMkLst>
        <pc:spChg chg="mod">
          <ac:chgData name="Sullivan, Stephen M CTR JS J6 (USA)" userId="09533073-ba80-4ec6-aa29-c3f724b8aa56" providerId="ADAL" clId="{5573C533-8A85-43E5-A76C-0FF91A8A840F}" dt="2025-04-24T12:44:32.884" v="282" actId="20577"/>
          <ac:spMkLst>
            <pc:docMk/>
            <pc:sldMk cId="2961249196" sldId="141170205"/>
            <ac:spMk id="6" creationId="{5F99E1B7-D7D1-0F61-9312-5EEEA7391B39}"/>
          </ac:spMkLst>
        </pc:spChg>
      </pc:sldChg>
      <pc:sldChg chg="modSp add mod">
        <pc:chgData name="Sullivan, Stephen M CTR JS J6 (USA)" userId="09533073-ba80-4ec6-aa29-c3f724b8aa56" providerId="ADAL" clId="{5573C533-8A85-43E5-A76C-0FF91A8A840F}" dt="2025-04-24T13:22:48.861" v="697" actId="12"/>
        <pc:sldMkLst>
          <pc:docMk/>
          <pc:sldMk cId="700859245" sldId="141170206"/>
        </pc:sldMkLst>
        <pc:spChg chg="mod">
          <ac:chgData name="Sullivan, Stephen M CTR JS J6 (USA)" userId="09533073-ba80-4ec6-aa29-c3f724b8aa56" providerId="ADAL" clId="{5573C533-8A85-43E5-A76C-0FF91A8A840F}" dt="2025-04-24T13:22:48.861" v="697" actId="12"/>
          <ac:spMkLst>
            <pc:docMk/>
            <pc:sldMk cId="700859245" sldId="141170206"/>
            <ac:spMk id="6" creationId="{5F99E1B7-D7D1-0F61-9312-5EEEA7391B39}"/>
          </ac:spMkLst>
        </pc:spChg>
      </pc:sldChg>
      <pc:sldMasterChg chg="delSldLayout">
        <pc:chgData name="Sullivan, Stephen M CTR JS J6 (USA)" userId="09533073-ba80-4ec6-aa29-c3f724b8aa56" providerId="ADAL" clId="{5573C533-8A85-43E5-A76C-0FF91A8A840F}" dt="2025-04-24T12:48:02.483" v="298" actId="47"/>
        <pc:sldMasterMkLst>
          <pc:docMk/>
          <pc:sldMasterMk cId="3480718756" sldId="2147483675"/>
        </pc:sldMasterMkLst>
        <pc:sldLayoutChg chg="del">
          <pc:chgData name="Sullivan, Stephen M CTR JS J6 (USA)" userId="09533073-ba80-4ec6-aa29-c3f724b8aa56" providerId="ADAL" clId="{5573C533-8A85-43E5-A76C-0FF91A8A840F}" dt="2025-04-24T12:48:02.483" v="298" actId="47"/>
          <pc:sldLayoutMkLst>
            <pc:docMk/>
            <pc:sldMasterMk cId="3480718756" sldId="2147483675"/>
            <pc:sldLayoutMk cId="3004689727" sldId="2147483693"/>
          </pc:sldLayoutMkLst>
        </pc:sldLayoutChg>
      </pc:sldMasterChg>
    </pc:docChg>
  </pc:docChgLst>
  <pc:docChgLst>
    <pc:chgData name="Sullivan, Stephen M CTR JS J6 (USA)" userId="09533073-ba80-4ec6-aa29-c3f724b8aa56" providerId="ADAL" clId="{B02E17DF-00DF-46BE-8D12-A0605FA2E00C}"/>
    <pc:docChg chg="custSel modSld">
      <pc:chgData name="Sullivan, Stephen M CTR JS J6 (USA)" userId="09533073-ba80-4ec6-aa29-c3f724b8aa56" providerId="ADAL" clId="{B02E17DF-00DF-46BE-8D12-A0605FA2E00C}" dt="2025-03-27T16:10:51.750" v="160" actId="1076"/>
      <pc:docMkLst>
        <pc:docMk/>
      </pc:docMkLst>
      <pc:sldChg chg="modSp mod">
        <pc:chgData name="Sullivan, Stephen M CTR JS J6 (USA)" userId="09533073-ba80-4ec6-aa29-c3f724b8aa56" providerId="ADAL" clId="{B02E17DF-00DF-46BE-8D12-A0605FA2E00C}" dt="2025-03-27T16:10:51.750" v="160" actId="1076"/>
        <pc:sldMkLst>
          <pc:docMk/>
          <pc:sldMk cId="933162600" sldId="141170188"/>
        </pc:sldMkLst>
        <pc:spChg chg="mod">
          <ac:chgData name="Sullivan, Stephen M CTR JS J6 (USA)" userId="09533073-ba80-4ec6-aa29-c3f724b8aa56" providerId="ADAL" clId="{B02E17DF-00DF-46BE-8D12-A0605FA2E00C}" dt="2025-03-27T16:10:51.750" v="160" actId="1076"/>
          <ac:spMkLst>
            <pc:docMk/>
            <pc:sldMk cId="933162600" sldId="141170188"/>
            <ac:spMk id="3" creationId="{AA344D06-6008-826E-6746-C96153FBEFAE}"/>
          </ac:spMkLst>
        </pc:spChg>
      </pc:sldChg>
    </pc:docChg>
  </pc:docChgLst>
  <pc:docChgLst>
    <pc:chgData name="Sullivan, Stephen M CTR JS J6 (USA)" userId="09533073-ba80-4ec6-aa29-c3f724b8aa56" providerId="ADAL" clId="{E9399D5E-15E7-42C2-ADCD-1CA810635F74}"/>
    <pc:docChg chg="undo custSel addSld delSld modSld sldOrd">
      <pc:chgData name="Sullivan, Stephen M CTR JS J6 (USA)" userId="09533073-ba80-4ec6-aa29-c3f724b8aa56" providerId="ADAL" clId="{E9399D5E-15E7-42C2-ADCD-1CA810635F74}" dt="2025-03-26T15:04:24.554" v="951" actId="20577"/>
      <pc:docMkLst>
        <pc:docMk/>
      </pc:docMkLst>
      <pc:sldChg chg="del">
        <pc:chgData name="Sullivan, Stephen M CTR JS J6 (USA)" userId="09533073-ba80-4ec6-aa29-c3f724b8aa56" providerId="ADAL" clId="{E9399D5E-15E7-42C2-ADCD-1CA810635F74}" dt="2025-03-26T14:25:54.899" v="884" actId="47"/>
        <pc:sldMkLst>
          <pc:docMk/>
          <pc:sldMk cId="0" sldId="256"/>
        </pc:sldMkLst>
      </pc:sldChg>
      <pc:sldChg chg="del">
        <pc:chgData name="Sullivan, Stephen M CTR JS J6 (USA)" userId="09533073-ba80-4ec6-aa29-c3f724b8aa56" providerId="ADAL" clId="{E9399D5E-15E7-42C2-ADCD-1CA810635F74}" dt="2025-03-26T14:25:54.899" v="884" actId="47"/>
        <pc:sldMkLst>
          <pc:docMk/>
          <pc:sldMk cId="0" sldId="261"/>
        </pc:sldMkLst>
      </pc:sldChg>
      <pc:sldChg chg="del">
        <pc:chgData name="Sullivan, Stephen M CTR JS J6 (USA)" userId="09533073-ba80-4ec6-aa29-c3f724b8aa56" providerId="ADAL" clId="{E9399D5E-15E7-42C2-ADCD-1CA810635F74}" dt="2025-03-26T14:25:54.899" v="884" actId="47"/>
        <pc:sldMkLst>
          <pc:docMk/>
          <pc:sldMk cId="0" sldId="263"/>
        </pc:sldMkLst>
      </pc:sldChg>
      <pc:sldChg chg="del">
        <pc:chgData name="Sullivan, Stephen M CTR JS J6 (USA)" userId="09533073-ba80-4ec6-aa29-c3f724b8aa56" providerId="ADAL" clId="{E9399D5E-15E7-42C2-ADCD-1CA810635F74}" dt="2025-03-26T14:25:54.899" v="884" actId="47"/>
        <pc:sldMkLst>
          <pc:docMk/>
          <pc:sldMk cId="0" sldId="265"/>
        </pc:sldMkLst>
      </pc:sldChg>
      <pc:sldChg chg="del">
        <pc:chgData name="Sullivan, Stephen M CTR JS J6 (USA)" userId="09533073-ba80-4ec6-aa29-c3f724b8aa56" providerId="ADAL" clId="{E9399D5E-15E7-42C2-ADCD-1CA810635F74}" dt="2025-03-26T14:25:54.899" v="884" actId="47"/>
        <pc:sldMkLst>
          <pc:docMk/>
          <pc:sldMk cId="0" sldId="268"/>
        </pc:sldMkLst>
      </pc:sldChg>
      <pc:sldChg chg="ord">
        <pc:chgData name="Sullivan, Stephen M CTR JS J6 (USA)" userId="09533073-ba80-4ec6-aa29-c3f724b8aa56" providerId="ADAL" clId="{E9399D5E-15E7-42C2-ADCD-1CA810635F74}" dt="2025-03-26T14:26:40.484" v="890"/>
        <pc:sldMkLst>
          <pc:docMk/>
          <pc:sldMk cId="3460934350" sldId="141169884"/>
        </pc:sldMkLst>
      </pc:sldChg>
      <pc:sldChg chg="modSp mod">
        <pc:chgData name="Sullivan, Stephen M CTR JS J6 (USA)" userId="09533073-ba80-4ec6-aa29-c3f724b8aa56" providerId="ADAL" clId="{E9399D5E-15E7-42C2-ADCD-1CA810635F74}" dt="2025-03-26T13:19:53.722" v="12" actId="20577"/>
        <pc:sldMkLst>
          <pc:docMk/>
          <pc:sldMk cId="2409636" sldId="141170048"/>
        </pc:sldMkLst>
        <pc:spChg chg="mod">
          <ac:chgData name="Sullivan, Stephen M CTR JS J6 (USA)" userId="09533073-ba80-4ec6-aa29-c3f724b8aa56" providerId="ADAL" clId="{E9399D5E-15E7-42C2-ADCD-1CA810635F74}" dt="2025-03-26T13:19:53.722" v="12" actId="20577"/>
          <ac:spMkLst>
            <pc:docMk/>
            <pc:sldMk cId="2409636" sldId="141170048"/>
            <ac:spMk id="2" creationId="{E18A4157-FEAC-A82E-2CDA-9BCD54EC8C83}"/>
          </ac:spMkLst>
        </pc:spChg>
      </pc:sldChg>
      <pc:sldChg chg="addSp delSp modSp mod">
        <pc:chgData name="Sullivan, Stephen M CTR JS J6 (USA)" userId="09533073-ba80-4ec6-aa29-c3f724b8aa56" providerId="ADAL" clId="{E9399D5E-15E7-42C2-ADCD-1CA810635F74}" dt="2025-03-26T14:28:07.788" v="894" actId="27636"/>
        <pc:sldMkLst>
          <pc:docMk/>
          <pc:sldMk cId="3711636795" sldId="141170138"/>
        </pc:sldMkLst>
        <pc:spChg chg="mod">
          <ac:chgData name="Sullivan, Stephen M CTR JS J6 (USA)" userId="09533073-ba80-4ec6-aa29-c3f724b8aa56" providerId="ADAL" clId="{E9399D5E-15E7-42C2-ADCD-1CA810635F74}" dt="2025-03-26T13:20:07.446" v="25" actId="20577"/>
          <ac:spMkLst>
            <pc:docMk/>
            <pc:sldMk cId="3711636795" sldId="141170138"/>
            <ac:spMk id="2" creationId="{171C39A6-9B41-66F4-F1D2-E45C0F93BF0B}"/>
          </ac:spMkLst>
        </pc:spChg>
        <pc:spChg chg="del">
          <ac:chgData name="Sullivan, Stephen M CTR JS J6 (USA)" userId="09533073-ba80-4ec6-aa29-c3f724b8aa56" providerId="ADAL" clId="{E9399D5E-15E7-42C2-ADCD-1CA810635F74}" dt="2025-03-26T13:23:01.219" v="39" actId="478"/>
          <ac:spMkLst>
            <pc:docMk/>
            <pc:sldMk cId="3711636795" sldId="141170138"/>
            <ac:spMk id="3" creationId="{D9F5A6F5-0A33-95F0-7890-54CAEA6FB5DD}"/>
          </ac:spMkLst>
        </pc:spChg>
        <pc:spChg chg="del">
          <ac:chgData name="Sullivan, Stephen M CTR JS J6 (USA)" userId="09533073-ba80-4ec6-aa29-c3f724b8aa56" providerId="ADAL" clId="{E9399D5E-15E7-42C2-ADCD-1CA810635F74}" dt="2025-03-26T13:20:15.620" v="26" actId="478"/>
          <ac:spMkLst>
            <pc:docMk/>
            <pc:sldMk cId="3711636795" sldId="141170138"/>
            <ac:spMk id="6" creationId="{6402C9DC-6F83-006F-E37A-B315C4FBDDE0}"/>
          </ac:spMkLst>
        </pc:spChg>
        <pc:spChg chg="add mod">
          <ac:chgData name="Sullivan, Stephen M CTR JS J6 (USA)" userId="09533073-ba80-4ec6-aa29-c3f724b8aa56" providerId="ADAL" clId="{E9399D5E-15E7-42C2-ADCD-1CA810635F74}" dt="2025-03-26T14:28:07.788" v="894" actId="27636"/>
          <ac:spMkLst>
            <pc:docMk/>
            <pc:sldMk cId="3711636795" sldId="141170138"/>
            <ac:spMk id="7" creationId="{0C158003-ACA5-8FA5-BC1F-876523DF6070}"/>
          </ac:spMkLst>
        </pc:spChg>
      </pc:sldChg>
      <pc:sldChg chg="ord">
        <pc:chgData name="Sullivan, Stephen M CTR JS J6 (USA)" userId="09533073-ba80-4ec6-aa29-c3f724b8aa56" providerId="ADAL" clId="{E9399D5E-15E7-42C2-ADCD-1CA810635F74}" dt="2025-03-26T14:27:50.877" v="892"/>
        <pc:sldMkLst>
          <pc:docMk/>
          <pc:sldMk cId="3228778156" sldId="141170168"/>
        </pc:sldMkLst>
      </pc:sldChg>
      <pc:sldChg chg="modSp mod ord">
        <pc:chgData name="Sullivan, Stephen M CTR JS J6 (USA)" userId="09533073-ba80-4ec6-aa29-c3f724b8aa56" providerId="ADAL" clId="{E9399D5E-15E7-42C2-ADCD-1CA810635F74}" dt="2025-03-26T15:04:24.554" v="951" actId="20577"/>
        <pc:sldMkLst>
          <pc:docMk/>
          <pc:sldMk cId="933162600" sldId="141170188"/>
        </pc:sldMkLst>
        <pc:spChg chg="mod">
          <ac:chgData name="Sullivan, Stephen M CTR JS J6 (USA)" userId="09533073-ba80-4ec6-aa29-c3f724b8aa56" providerId="ADAL" clId="{E9399D5E-15E7-42C2-ADCD-1CA810635F74}" dt="2025-03-26T14:18:22.308" v="771" actId="20577"/>
          <ac:spMkLst>
            <pc:docMk/>
            <pc:sldMk cId="933162600" sldId="141170188"/>
            <ac:spMk id="2" creationId="{D2151E59-8EEF-90B0-6733-0167A77E4395}"/>
          </ac:spMkLst>
        </pc:spChg>
        <pc:spChg chg="mod">
          <ac:chgData name="Sullivan, Stephen M CTR JS J6 (USA)" userId="09533073-ba80-4ec6-aa29-c3f724b8aa56" providerId="ADAL" clId="{E9399D5E-15E7-42C2-ADCD-1CA810635F74}" dt="2025-03-26T15:04:24.554" v="951" actId="20577"/>
          <ac:spMkLst>
            <pc:docMk/>
            <pc:sldMk cId="933162600" sldId="141170188"/>
            <ac:spMk id="3" creationId="{AA344D06-6008-826E-6746-C96153FBEFAE}"/>
          </ac:spMkLst>
        </pc:spChg>
      </pc:sldChg>
      <pc:sldChg chg="del">
        <pc:chgData name="Sullivan, Stephen M CTR JS J6 (USA)" userId="09533073-ba80-4ec6-aa29-c3f724b8aa56" providerId="ADAL" clId="{E9399D5E-15E7-42C2-ADCD-1CA810635F74}" dt="2025-03-26T14:26:14.460" v="885" actId="47"/>
        <pc:sldMkLst>
          <pc:docMk/>
          <pc:sldMk cId="1043665504" sldId="141170190"/>
        </pc:sldMkLst>
      </pc:sldChg>
      <pc:sldChg chg="modSp mod ord">
        <pc:chgData name="Sullivan, Stephen M CTR JS J6 (USA)" userId="09533073-ba80-4ec6-aa29-c3f724b8aa56" providerId="ADAL" clId="{E9399D5E-15E7-42C2-ADCD-1CA810635F74}" dt="2025-03-26T14:19:04.165" v="773"/>
        <pc:sldMkLst>
          <pc:docMk/>
          <pc:sldMk cId="609276204" sldId="141170196"/>
        </pc:sldMkLst>
        <pc:spChg chg="mod">
          <ac:chgData name="Sullivan, Stephen M CTR JS J6 (USA)" userId="09533073-ba80-4ec6-aa29-c3f724b8aa56" providerId="ADAL" clId="{E9399D5E-15E7-42C2-ADCD-1CA810635F74}" dt="2025-03-26T13:25:49.425" v="111" actId="20577"/>
          <ac:spMkLst>
            <pc:docMk/>
            <pc:sldMk cId="609276204" sldId="141170196"/>
            <ac:spMk id="3" creationId="{2E4A0F75-571B-BD63-AA66-1F3530AFC048}"/>
          </ac:spMkLst>
        </pc:spChg>
      </pc:sldChg>
      <pc:sldChg chg="addSp delSp modSp mod">
        <pc:chgData name="Sullivan, Stephen M CTR JS J6 (USA)" userId="09533073-ba80-4ec6-aa29-c3f724b8aa56" providerId="ADAL" clId="{E9399D5E-15E7-42C2-ADCD-1CA810635F74}" dt="2025-03-26T14:22:48.978" v="875" actId="20577"/>
        <pc:sldMkLst>
          <pc:docMk/>
          <pc:sldMk cId="2707959333" sldId="141170198"/>
        </pc:sldMkLst>
        <pc:spChg chg="add mod">
          <ac:chgData name="Sullivan, Stephen M CTR JS J6 (USA)" userId="09533073-ba80-4ec6-aa29-c3f724b8aa56" providerId="ADAL" clId="{E9399D5E-15E7-42C2-ADCD-1CA810635F74}" dt="2025-03-26T13:46:35.286" v="305" actId="6549"/>
          <ac:spMkLst>
            <pc:docMk/>
            <pc:sldMk cId="2707959333" sldId="141170198"/>
            <ac:spMk id="3" creationId="{04997863-378B-FD19-354E-6D9F2EB979B2}"/>
          </ac:spMkLst>
        </pc:spChg>
        <pc:spChg chg="add">
          <ac:chgData name="Sullivan, Stephen M CTR JS J6 (USA)" userId="09533073-ba80-4ec6-aa29-c3f724b8aa56" providerId="ADAL" clId="{E9399D5E-15E7-42C2-ADCD-1CA810635F74}" dt="2025-03-26T13:46:20.641" v="304"/>
          <ac:spMkLst>
            <pc:docMk/>
            <pc:sldMk cId="2707959333" sldId="141170198"/>
            <ac:spMk id="5" creationId="{D334A997-A29A-C97E-2431-D3BFDB811703}"/>
          </ac:spMkLst>
        </pc:spChg>
        <pc:spChg chg="add del mod">
          <ac:chgData name="Sullivan, Stephen M CTR JS J6 (USA)" userId="09533073-ba80-4ec6-aa29-c3f724b8aa56" providerId="ADAL" clId="{E9399D5E-15E7-42C2-ADCD-1CA810635F74}" dt="2025-03-26T14:22:48.978" v="875" actId="20577"/>
          <ac:spMkLst>
            <pc:docMk/>
            <pc:sldMk cId="2707959333" sldId="141170198"/>
            <ac:spMk id="6" creationId="{5F99E1B7-D7D1-0F61-9312-5EEEA7391B39}"/>
          </ac:spMkLst>
        </pc:spChg>
        <pc:spChg chg="add mod">
          <ac:chgData name="Sullivan, Stephen M CTR JS J6 (USA)" userId="09533073-ba80-4ec6-aa29-c3f724b8aa56" providerId="ADAL" clId="{E9399D5E-15E7-42C2-ADCD-1CA810635F74}" dt="2025-03-26T13:46:42.555" v="306" actId="6549"/>
          <ac:spMkLst>
            <pc:docMk/>
            <pc:sldMk cId="2707959333" sldId="141170198"/>
            <ac:spMk id="7" creationId="{8E045C1D-317D-4B12-DAC7-321E1FE83AF6}"/>
          </ac:spMkLst>
        </pc:spChg>
        <pc:spChg chg="add">
          <ac:chgData name="Sullivan, Stephen M CTR JS J6 (USA)" userId="09533073-ba80-4ec6-aa29-c3f724b8aa56" providerId="ADAL" clId="{E9399D5E-15E7-42C2-ADCD-1CA810635F74}" dt="2025-03-26T14:08:31.800" v="638"/>
          <ac:spMkLst>
            <pc:docMk/>
            <pc:sldMk cId="2707959333" sldId="141170198"/>
            <ac:spMk id="8" creationId="{A3BB6874-5DD8-7545-7316-D0E70DB71EC9}"/>
          </ac:spMkLst>
        </pc:spChg>
        <pc:spChg chg="add del mod">
          <ac:chgData name="Sullivan, Stephen M CTR JS J6 (USA)" userId="09533073-ba80-4ec6-aa29-c3f724b8aa56" providerId="ADAL" clId="{E9399D5E-15E7-42C2-ADCD-1CA810635F74}" dt="2025-03-26T14:09:14.612" v="645" actId="478"/>
          <ac:spMkLst>
            <pc:docMk/>
            <pc:sldMk cId="2707959333" sldId="141170198"/>
            <ac:spMk id="9" creationId="{433D156C-62A1-C602-092E-BA6A001EFE02}"/>
          </ac:spMkLst>
        </pc:spChg>
        <pc:spChg chg="add mod">
          <ac:chgData name="Sullivan, Stephen M CTR JS J6 (USA)" userId="09533073-ba80-4ec6-aa29-c3f724b8aa56" providerId="ADAL" clId="{E9399D5E-15E7-42C2-ADCD-1CA810635F74}" dt="2025-03-26T14:08:43.753" v="640" actId="478"/>
          <ac:spMkLst>
            <pc:docMk/>
            <pc:sldMk cId="2707959333" sldId="141170198"/>
            <ac:spMk id="10" creationId="{9C56163D-FB05-A28E-63D0-059D019175C9}"/>
          </ac:spMkLst>
        </pc:spChg>
        <pc:spChg chg="add mod">
          <ac:chgData name="Sullivan, Stephen M CTR JS J6 (USA)" userId="09533073-ba80-4ec6-aa29-c3f724b8aa56" providerId="ADAL" clId="{E9399D5E-15E7-42C2-ADCD-1CA810635F74}" dt="2025-03-26T14:08:53.579" v="642" actId="478"/>
          <ac:spMkLst>
            <pc:docMk/>
            <pc:sldMk cId="2707959333" sldId="141170198"/>
            <ac:spMk id="11" creationId="{EB818498-7E1C-268E-E912-AE7CB097E94F}"/>
          </ac:spMkLst>
        </pc:spChg>
        <pc:spChg chg="add">
          <ac:chgData name="Sullivan, Stephen M CTR JS J6 (USA)" userId="09533073-ba80-4ec6-aa29-c3f724b8aa56" providerId="ADAL" clId="{E9399D5E-15E7-42C2-ADCD-1CA810635F74}" dt="2025-03-26T14:09:49.551" v="646"/>
          <ac:spMkLst>
            <pc:docMk/>
            <pc:sldMk cId="2707959333" sldId="141170198"/>
            <ac:spMk id="12" creationId="{D11D4EB3-86F1-152F-5511-F78334135A30}"/>
          </ac:spMkLst>
        </pc:spChg>
        <pc:spChg chg="add">
          <ac:chgData name="Sullivan, Stephen M CTR JS J6 (USA)" userId="09533073-ba80-4ec6-aa29-c3f724b8aa56" providerId="ADAL" clId="{E9399D5E-15E7-42C2-ADCD-1CA810635F74}" dt="2025-03-26T14:10:22.031" v="650"/>
          <ac:spMkLst>
            <pc:docMk/>
            <pc:sldMk cId="2707959333" sldId="141170198"/>
            <ac:spMk id="13" creationId="{3C4A0D18-90A8-A79C-58EF-6854C4C4B57B}"/>
          </ac:spMkLst>
        </pc:spChg>
      </pc:sldChg>
      <pc:sldChg chg="del">
        <pc:chgData name="Sullivan, Stephen M CTR JS J6 (USA)" userId="09533073-ba80-4ec6-aa29-c3f724b8aa56" providerId="ADAL" clId="{E9399D5E-15E7-42C2-ADCD-1CA810635F74}" dt="2025-03-26T14:26:14.460" v="885" actId="47"/>
        <pc:sldMkLst>
          <pc:docMk/>
          <pc:sldMk cId="314447905" sldId="141170199"/>
        </pc:sldMkLst>
      </pc:sldChg>
      <pc:sldChg chg="del">
        <pc:chgData name="Sullivan, Stephen M CTR JS J6 (USA)" userId="09533073-ba80-4ec6-aa29-c3f724b8aa56" providerId="ADAL" clId="{E9399D5E-15E7-42C2-ADCD-1CA810635F74}" dt="2025-03-26T14:26:35.473" v="888" actId="47"/>
        <pc:sldMkLst>
          <pc:docMk/>
          <pc:sldMk cId="4270289502" sldId="141170200"/>
        </pc:sldMkLst>
      </pc:sldChg>
      <pc:sldChg chg="ord">
        <pc:chgData name="Sullivan, Stephen M CTR JS J6 (USA)" userId="09533073-ba80-4ec6-aa29-c3f724b8aa56" providerId="ADAL" clId="{E9399D5E-15E7-42C2-ADCD-1CA810635F74}" dt="2025-03-26T14:26:29.814" v="887"/>
        <pc:sldMkLst>
          <pc:docMk/>
          <pc:sldMk cId="2924486413" sldId="141170201"/>
        </pc:sldMkLst>
      </pc:sldChg>
      <pc:sldChg chg="del">
        <pc:chgData name="Sullivan, Stephen M CTR JS J6 (USA)" userId="09533073-ba80-4ec6-aa29-c3f724b8aa56" providerId="ADAL" clId="{E9399D5E-15E7-42C2-ADCD-1CA810635F74}" dt="2025-03-26T14:26:14.460" v="885" actId="47"/>
        <pc:sldMkLst>
          <pc:docMk/>
          <pc:sldMk cId="27141930" sldId="141170202"/>
        </pc:sldMkLst>
      </pc:sldChg>
      <pc:sldChg chg="modSp add mod">
        <pc:chgData name="Sullivan, Stephen M CTR JS J6 (USA)" userId="09533073-ba80-4ec6-aa29-c3f724b8aa56" providerId="ADAL" clId="{E9399D5E-15E7-42C2-ADCD-1CA810635F74}" dt="2025-03-26T14:23:52.321" v="883" actId="20577"/>
        <pc:sldMkLst>
          <pc:docMk/>
          <pc:sldMk cId="2633009589" sldId="141170203"/>
        </pc:sldMkLst>
        <pc:spChg chg="mod">
          <ac:chgData name="Sullivan, Stephen M CTR JS J6 (USA)" userId="09533073-ba80-4ec6-aa29-c3f724b8aa56" providerId="ADAL" clId="{E9399D5E-15E7-42C2-ADCD-1CA810635F74}" dt="2025-03-26T14:23:52.321" v="883" actId="20577"/>
          <ac:spMkLst>
            <pc:docMk/>
            <pc:sldMk cId="2633009589" sldId="141170203"/>
            <ac:spMk id="2" creationId="{D2151E59-8EEF-90B0-6733-0167A77E4395}"/>
          </ac:spMkLst>
        </pc:spChg>
        <pc:spChg chg="mod">
          <ac:chgData name="Sullivan, Stephen M CTR JS J6 (USA)" userId="09533073-ba80-4ec6-aa29-c3f724b8aa56" providerId="ADAL" clId="{E9399D5E-15E7-42C2-ADCD-1CA810635F74}" dt="2025-03-26T14:19:51.461" v="776" actId="27636"/>
          <ac:spMkLst>
            <pc:docMk/>
            <pc:sldMk cId="2633009589" sldId="141170203"/>
            <ac:spMk id="6" creationId="{5F99E1B7-D7D1-0F61-9312-5EEEA7391B39}"/>
          </ac:spMkLst>
        </pc:spChg>
      </pc:sldChg>
      <pc:sldMasterChg chg="delSldLayout">
        <pc:chgData name="Sullivan, Stephen M CTR JS J6 (USA)" userId="09533073-ba80-4ec6-aa29-c3f724b8aa56" providerId="ADAL" clId="{E9399D5E-15E7-42C2-ADCD-1CA810635F74}" dt="2025-03-26T14:25:54.899" v="884" actId="47"/>
        <pc:sldMasterMkLst>
          <pc:docMk/>
          <pc:sldMasterMk cId="3480718756" sldId="2147483675"/>
        </pc:sldMasterMkLst>
        <pc:sldLayoutChg chg="del">
          <pc:chgData name="Sullivan, Stephen M CTR JS J6 (USA)" userId="09533073-ba80-4ec6-aa29-c3f724b8aa56" providerId="ADAL" clId="{E9399D5E-15E7-42C2-ADCD-1CA810635F74}" dt="2025-03-26T14:25:54.899" v="884" actId="47"/>
          <pc:sldLayoutMkLst>
            <pc:docMk/>
            <pc:sldMasterMk cId="3480718756" sldId="2147483675"/>
            <pc:sldLayoutMk cId="3347472836" sldId="2147483710"/>
          </pc:sldLayoutMkLst>
        </pc:sldLayoutChg>
      </pc:sldMasterChg>
    </pc:docChg>
  </pc:docChgLst>
  <pc:docChgLst>
    <pc:chgData name="Sullivan, Stephen M CTR JS J6 (USA)" userId="09533073-ba80-4ec6-aa29-c3f724b8aa56" providerId="ADAL" clId="{BAC5CA79-5AF8-4D00-9A17-E5DD2E3D0781}"/>
    <pc:docChg chg="custSel modSld">
      <pc:chgData name="Sullivan, Stephen M CTR JS J6 (USA)" userId="09533073-ba80-4ec6-aa29-c3f724b8aa56" providerId="ADAL" clId="{BAC5CA79-5AF8-4D00-9A17-E5DD2E3D0781}" dt="2025-04-28T13:38:17.974" v="63" actId="113"/>
      <pc:docMkLst>
        <pc:docMk/>
      </pc:docMkLst>
      <pc:sldChg chg="modSp mod">
        <pc:chgData name="Sullivan, Stephen M CTR JS J6 (USA)" userId="09533073-ba80-4ec6-aa29-c3f724b8aa56" providerId="ADAL" clId="{BAC5CA79-5AF8-4D00-9A17-E5DD2E3D0781}" dt="2025-04-28T13:38:17.974" v="63" actId="113"/>
        <pc:sldMkLst>
          <pc:docMk/>
          <pc:sldMk cId="0" sldId="263"/>
        </pc:sldMkLst>
        <pc:spChg chg="mod">
          <ac:chgData name="Sullivan, Stephen M CTR JS J6 (USA)" userId="09533073-ba80-4ec6-aa29-c3f724b8aa56" providerId="ADAL" clId="{BAC5CA79-5AF8-4D00-9A17-E5DD2E3D0781}" dt="2025-04-28T13:38:17.974" v="63" actId="113"/>
          <ac:spMkLst>
            <pc:docMk/>
            <pc:sldMk cId="0" sldId="263"/>
            <ac:spMk id="13" creationId="{00000000-0000-0000-0000-000000000000}"/>
          </ac:spMkLst>
        </pc:spChg>
        <pc:spChg chg="mod">
          <ac:chgData name="Sullivan, Stephen M CTR JS J6 (USA)" userId="09533073-ba80-4ec6-aa29-c3f724b8aa56" providerId="ADAL" clId="{BAC5CA79-5AF8-4D00-9A17-E5DD2E3D0781}" dt="2025-04-28T13:34:16.578" v="47" actId="207"/>
          <ac:spMkLst>
            <pc:docMk/>
            <pc:sldMk cId="0" sldId="263"/>
            <ac:spMk id="15" creationId="{00000000-0000-0000-0000-000000000000}"/>
          </ac:spMkLst>
        </pc:spChg>
        <pc:spChg chg="mod">
          <ac:chgData name="Sullivan, Stephen M CTR JS J6 (USA)" userId="09533073-ba80-4ec6-aa29-c3f724b8aa56" providerId="ADAL" clId="{BAC5CA79-5AF8-4D00-9A17-E5DD2E3D0781}" dt="2025-04-28T13:34:33.932" v="48" actId="113"/>
          <ac:spMkLst>
            <pc:docMk/>
            <pc:sldMk cId="0" sldId="263"/>
            <ac:spMk id="17" creationId="{00000000-0000-0000-0000-000000000000}"/>
          </ac:spMkLst>
        </pc:spChg>
        <pc:spChg chg="mod">
          <ac:chgData name="Sullivan, Stephen M CTR JS J6 (USA)" userId="09533073-ba80-4ec6-aa29-c3f724b8aa56" providerId="ADAL" clId="{BAC5CA79-5AF8-4D00-9A17-E5DD2E3D0781}" dt="2025-04-28T13:35:14.122" v="51" actId="113"/>
          <ac:spMkLst>
            <pc:docMk/>
            <pc:sldMk cId="0" sldId="263"/>
            <ac:spMk id="19" creationId="{00000000-0000-0000-0000-000000000000}"/>
          </ac:spMkLst>
        </pc:spChg>
        <pc:spChg chg="mod">
          <ac:chgData name="Sullivan, Stephen M CTR JS J6 (USA)" userId="09533073-ba80-4ec6-aa29-c3f724b8aa56" providerId="ADAL" clId="{BAC5CA79-5AF8-4D00-9A17-E5DD2E3D0781}" dt="2025-04-28T13:35:47.171" v="55" actId="113"/>
          <ac:spMkLst>
            <pc:docMk/>
            <pc:sldMk cId="0" sldId="263"/>
            <ac:spMk id="22" creationId="{00000000-0000-0000-0000-000000000000}"/>
          </ac:spMkLst>
        </pc:spChg>
        <pc:spChg chg="mod">
          <ac:chgData name="Sullivan, Stephen M CTR JS J6 (USA)" userId="09533073-ba80-4ec6-aa29-c3f724b8aa56" providerId="ADAL" clId="{BAC5CA79-5AF8-4D00-9A17-E5DD2E3D0781}" dt="2025-04-28T13:35:56.623" v="57" actId="113"/>
          <ac:spMkLst>
            <pc:docMk/>
            <pc:sldMk cId="0" sldId="263"/>
            <ac:spMk id="26" creationId="{B9DBD4A2-CC34-AFAF-1ADC-4C03C18DADE2}"/>
          </ac:spMkLst>
        </pc:spChg>
      </pc:sldChg>
      <pc:sldChg chg="addSp delSp modSp mod">
        <pc:chgData name="Sullivan, Stephen M CTR JS J6 (USA)" userId="09533073-ba80-4ec6-aa29-c3f724b8aa56" providerId="ADAL" clId="{BAC5CA79-5AF8-4D00-9A17-E5DD2E3D0781}" dt="2025-04-28T13:33:26.766" v="46" actId="20577"/>
        <pc:sldMkLst>
          <pc:docMk/>
          <pc:sldMk cId="996416303" sldId="292"/>
        </pc:sldMkLst>
        <pc:spChg chg="add mod">
          <ac:chgData name="Sullivan, Stephen M CTR JS J6 (USA)" userId="09533073-ba80-4ec6-aa29-c3f724b8aa56" providerId="ADAL" clId="{BAC5CA79-5AF8-4D00-9A17-E5DD2E3D0781}" dt="2025-04-28T13:31:59.258" v="34" actId="1076"/>
          <ac:spMkLst>
            <pc:docMk/>
            <pc:sldMk cId="996416303" sldId="292"/>
            <ac:spMk id="5" creationId="{57809D93-838E-A4DD-F9A9-C1C1207B10A3}"/>
          </ac:spMkLst>
        </pc:spChg>
        <pc:spChg chg="mod">
          <ac:chgData name="Sullivan, Stephen M CTR JS J6 (USA)" userId="09533073-ba80-4ec6-aa29-c3f724b8aa56" providerId="ADAL" clId="{BAC5CA79-5AF8-4D00-9A17-E5DD2E3D0781}" dt="2025-04-28T13:33:26.766" v="46" actId="20577"/>
          <ac:spMkLst>
            <pc:docMk/>
            <pc:sldMk cId="996416303" sldId="292"/>
            <ac:spMk id="10" creationId="{00000000-0000-0000-0000-000000000000}"/>
          </ac:spMkLst>
        </pc:spChg>
        <pc:picChg chg="add mod">
          <ac:chgData name="Sullivan, Stephen M CTR JS J6 (USA)" userId="09533073-ba80-4ec6-aa29-c3f724b8aa56" providerId="ADAL" clId="{BAC5CA79-5AF8-4D00-9A17-E5DD2E3D0781}" dt="2025-04-28T13:30:25.928" v="3" actId="1076"/>
          <ac:picMkLst>
            <pc:docMk/>
            <pc:sldMk cId="996416303" sldId="292"/>
            <ac:picMk id="2" creationId="{EB472FD6-A5AD-6DC6-1CC0-46B7014A3946}"/>
          </ac:picMkLst>
        </pc:picChg>
        <pc:picChg chg="mod">
          <ac:chgData name="Sullivan, Stephen M CTR JS J6 (USA)" userId="09533073-ba80-4ec6-aa29-c3f724b8aa56" providerId="ADAL" clId="{BAC5CA79-5AF8-4D00-9A17-E5DD2E3D0781}" dt="2025-04-28T13:30:29.206" v="4" actId="1076"/>
          <ac:picMkLst>
            <pc:docMk/>
            <pc:sldMk cId="996416303" sldId="292"/>
            <ac:picMk id="35" creationId="{00000000-0000-0000-0000-000000000000}"/>
          </ac:picMkLst>
        </pc:picChg>
        <pc:picChg chg="del">
          <ac:chgData name="Sullivan, Stephen M CTR JS J6 (USA)" userId="09533073-ba80-4ec6-aa29-c3f724b8aa56" providerId="ADAL" clId="{BAC5CA79-5AF8-4D00-9A17-E5DD2E3D0781}" dt="2025-04-28T13:30:08.568" v="0" actId="478"/>
          <ac:picMkLst>
            <pc:docMk/>
            <pc:sldMk cId="996416303" sldId="292"/>
            <ac:picMk id="42" creationId="{16B3F445-655A-15FA-C014-A3B49E5BDEEB}"/>
          </ac:picMkLst>
        </pc:picChg>
      </pc:sldChg>
    </pc:docChg>
  </pc:docChgLst>
  <pc:docChgLst>
    <pc:chgData name="Sullivan, Stephen M CTR JS J6 (USA)" userId="09533073-ba80-4ec6-aa29-c3f724b8aa56" providerId="ADAL" clId="{742E25FD-BBC9-492B-9EB9-060797F4A982}"/>
    <pc:docChg chg="modSld">
      <pc:chgData name="Sullivan, Stephen M CTR JS J6 (USA)" userId="09533073-ba80-4ec6-aa29-c3f724b8aa56" providerId="ADAL" clId="{742E25FD-BBC9-492B-9EB9-060797F4A982}" dt="2025-03-27T16:18:00.503" v="7" actId="20577"/>
      <pc:docMkLst>
        <pc:docMk/>
      </pc:docMkLst>
      <pc:sldChg chg="modSp mod">
        <pc:chgData name="Sullivan, Stephen M CTR JS J6 (USA)" userId="09533073-ba80-4ec6-aa29-c3f724b8aa56" providerId="ADAL" clId="{742E25FD-BBC9-492B-9EB9-060797F4A982}" dt="2025-03-27T16:18:00.503" v="7" actId="20577"/>
        <pc:sldMkLst>
          <pc:docMk/>
          <pc:sldMk cId="933162600" sldId="141170188"/>
        </pc:sldMkLst>
        <pc:spChg chg="mod">
          <ac:chgData name="Sullivan, Stephen M CTR JS J6 (USA)" userId="09533073-ba80-4ec6-aa29-c3f724b8aa56" providerId="ADAL" clId="{742E25FD-BBC9-492B-9EB9-060797F4A982}" dt="2025-03-27T16:18:00.503" v="7" actId="20577"/>
          <ac:spMkLst>
            <pc:docMk/>
            <pc:sldMk cId="933162600" sldId="141170188"/>
            <ac:spMk id="3" creationId="{AA344D06-6008-826E-6746-C96153FBEF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4/28/2025</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25653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448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925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15</a:t>
            </a:fld>
            <a:endParaRPr lang="en-US" dirty="0"/>
          </a:p>
        </p:txBody>
      </p:sp>
    </p:spTree>
    <p:extLst>
      <p:ext uri="{BB962C8B-B14F-4D97-AF65-F5344CB8AC3E}">
        <p14:creationId xmlns:p14="http://schemas.microsoft.com/office/powerpoint/2010/main" val="3677945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00428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000" b="0" i="0">
                <a:solidFill>
                  <a:srgbClr val="548ED4"/>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4/28/2025</a:t>
            </a:fld>
            <a:endParaRPr lang="en-US"/>
          </a:p>
        </p:txBody>
      </p:sp>
      <p:sp>
        <p:nvSpPr>
          <p:cNvPr id="6" name="Holder 6"/>
          <p:cNvSpPr>
            <a:spLocks noGrp="1"/>
          </p:cNvSpPr>
          <p:nvPr>
            <p:ph type="sldNum" sz="quarter" idx="7"/>
          </p:nvPr>
        </p:nvSpPr>
        <p:spPr/>
        <p:txBody>
          <a:bodyPr lIns="0" tIns="0" rIns="0" bIns="0"/>
          <a:lstStyle>
            <a:lvl1pPr>
              <a:defRPr sz="1200" b="0" i="0">
                <a:solidFill>
                  <a:srgbClr val="1F487C"/>
                </a:solidFill>
                <a:latin typeface="Arial"/>
                <a:cs typeface="Arial"/>
              </a:defRPr>
            </a:lvl1pPr>
          </a:lstStyle>
          <a:p>
            <a:pPr marL="80645">
              <a:lnSpc>
                <a:spcPts val="1425"/>
              </a:lnSpc>
            </a:pPr>
            <a:fld id="{81D60167-4931-47E6-BA6A-407CBD079E47}" type="slidenum">
              <a:rPr spc="-50" dirty="0"/>
              <a:t>‹#›</a:t>
            </a:fld>
            <a:endParaRPr spc="-50" dirty="0"/>
          </a:p>
        </p:txBody>
      </p:sp>
    </p:spTree>
    <p:extLst>
      <p:ext uri="{BB962C8B-B14F-4D97-AF65-F5344CB8AC3E}">
        <p14:creationId xmlns:p14="http://schemas.microsoft.com/office/powerpoint/2010/main" val="2830191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84666484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660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2886759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798113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785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4049085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26607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4" r:id="rId12"/>
    <p:sldLayoutId id="2147483695" r:id="rId13"/>
    <p:sldLayoutId id="2147483696" r:id="rId14"/>
    <p:sldLayoutId id="2147483697" r:id="rId15"/>
    <p:sldLayoutId id="2147483700" r:id="rId16"/>
    <p:sldLayoutId id="2147483710" r:id="rId17"/>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20940794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8.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34" Type="http://schemas.openxmlformats.org/officeDocument/2006/relationships/image" Target="../media/image10.png"/><Relationship Id="rId7" Type="http://schemas.openxmlformats.org/officeDocument/2006/relationships/image" Target="../media/image5.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33" Type="http://schemas.openxmlformats.org/officeDocument/2006/relationships/hyperlink" Target="https://github.com/niemopen/niem-model/tree/dev" TargetMode="External"/><Relationship Id="rId2" Type="http://schemas.openxmlformats.org/officeDocument/2006/relationships/notesSlide" Target="../notesSlides/notesSlide2.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4.JPG"/><Relationship Id="rId11" Type="http://schemas.openxmlformats.org/officeDocument/2006/relationships/image" Target="../media/image7.png"/><Relationship Id="rId24" Type="http://schemas.openxmlformats.org/officeDocument/2006/relationships/hyperlink" Target="https://lists.oasis-open-projects.org/g/niemopen-pgb" TargetMode="External"/><Relationship Id="rId32" Type="http://schemas.openxmlformats.org/officeDocument/2006/relationships/hyperlink" Target="https://github.com/niemopen/niem-naming-design-rules" TargetMode="External"/><Relationship Id="rId5" Type="http://schemas.openxmlformats.org/officeDocument/2006/relationships/hyperlink" Target="https://www.oasis-open.org/" TargetMode="External"/><Relationship Id="rId15" Type="http://schemas.openxmlformats.org/officeDocument/2006/relationships/image" Target="../media/image9.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 Id="rId8" Type="http://schemas.openxmlformats.org/officeDocument/2006/relationships/hyperlink" Target="https://github.com/niemopen/"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jp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jpg"/><Relationship Id="rId17" Type="http://schemas.openxmlformats.org/officeDocument/2006/relationships/image" Target="../media/image27.png"/><Relationship Id="rId25" Type="http://schemas.openxmlformats.org/officeDocument/2006/relationships/image" Target="../media/image35.png"/><Relationship Id="rId2" Type="http://schemas.openxmlformats.org/officeDocument/2006/relationships/image" Target="../media/image12.jpg"/><Relationship Id="rId16" Type="http://schemas.openxmlformats.org/officeDocument/2006/relationships/image" Target="../media/image26.jpg"/><Relationship Id="rId20" Type="http://schemas.openxmlformats.org/officeDocument/2006/relationships/image" Target="../media/image30.png"/><Relationship Id="rId29" Type="http://schemas.openxmlformats.org/officeDocument/2006/relationships/image" Target="../media/image39.png"/><Relationship Id="rId1" Type="http://schemas.openxmlformats.org/officeDocument/2006/relationships/slideLayout" Target="../slideLayouts/slideLayout18.xml"/><Relationship Id="rId6" Type="http://schemas.openxmlformats.org/officeDocument/2006/relationships/image" Target="../media/image16.jpg"/><Relationship Id="rId11" Type="http://schemas.openxmlformats.org/officeDocument/2006/relationships/image" Target="../media/image21.jpg"/><Relationship Id="rId24" Type="http://schemas.openxmlformats.org/officeDocument/2006/relationships/image" Target="../media/image34.png"/><Relationship Id="rId5" Type="http://schemas.openxmlformats.org/officeDocument/2006/relationships/image" Target="../media/image15.jp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10" Type="http://schemas.openxmlformats.org/officeDocument/2006/relationships/image" Target="../media/image20.jpg"/><Relationship Id="rId19" Type="http://schemas.openxmlformats.org/officeDocument/2006/relationships/image" Target="../media/image29.png"/><Relationship Id="rId4" Type="http://schemas.openxmlformats.org/officeDocument/2006/relationships/image" Target="../media/image14.jpg"/><Relationship Id="rId9" Type="http://schemas.openxmlformats.org/officeDocument/2006/relationships/image" Target="../media/image19.png"/><Relationship Id="rId14" Type="http://schemas.openxmlformats.org/officeDocument/2006/relationships/image" Target="../media/image24.jpg"/><Relationship Id="rId22" Type="http://schemas.openxmlformats.org/officeDocument/2006/relationships/image" Target="../media/image32.png"/><Relationship Id="rId27"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1.png"/><Relationship Id="rId7" Type="http://schemas.openxmlformats.org/officeDocument/2006/relationships/image" Target="../media/image45.jpg"/><Relationship Id="rId12" Type="http://schemas.openxmlformats.org/officeDocument/2006/relationships/image" Target="../media/image50.png"/><Relationship Id="rId2" Type="http://schemas.openxmlformats.org/officeDocument/2006/relationships/image" Target="../media/image40.jpg"/><Relationship Id="rId1" Type="http://schemas.openxmlformats.org/officeDocument/2006/relationships/slideLayout" Target="../slideLayouts/slideLayout18.xml"/><Relationship Id="rId6" Type="http://schemas.openxmlformats.org/officeDocument/2006/relationships/image" Target="../media/image44.jpg"/><Relationship Id="rId11" Type="http://schemas.openxmlformats.org/officeDocument/2006/relationships/image" Target="../media/image49.jpg"/><Relationship Id="rId5" Type="http://schemas.openxmlformats.org/officeDocument/2006/relationships/image" Target="../media/image43.jpg"/><Relationship Id="rId10" Type="http://schemas.openxmlformats.org/officeDocument/2006/relationships/image" Target="../media/image48.jpg"/><Relationship Id="rId4" Type="http://schemas.openxmlformats.org/officeDocument/2006/relationships/image" Target="../media/image42.jpg"/><Relationship Id="rId9" Type="http://schemas.openxmlformats.org/officeDocument/2006/relationships/image" Target="../media/image47.jpg"/></Relationships>
</file>

<file path=ppt/slides/_rels/slide1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6.jpeg"/><Relationship Id="rId3" Type="http://schemas.openxmlformats.org/officeDocument/2006/relationships/image" Target="../media/image57.png"/><Relationship Id="rId7" Type="http://schemas.openxmlformats.org/officeDocument/2006/relationships/image" Target="../media/image55.jpg"/><Relationship Id="rId12"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52.png"/><Relationship Id="rId5" Type="http://schemas.openxmlformats.org/officeDocument/2006/relationships/image" Target="../media/image58.png"/><Relationship Id="rId10" Type="http://schemas.openxmlformats.org/officeDocument/2006/relationships/image" Target="../media/image61.png"/><Relationship Id="rId4" Type="http://schemas.openxmlformats.org/officeDocument/2006/relationships/image" Target="../media/image53.png"/><Relationship Id="rId9" Type="http://schemas.openxmlformats.org/officeDocument/2006/relationships/image" Target="../media/image6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niemopen/nbac-admin/tree/main/16-17-april-2025-nbac-ntac-meeting-docs"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ijis.org/events/niemopen-webinar-unveiling-the-future-of-niem/#!event-register/2025/5/22/niemopen-webinar-8211-unveiling-the-future-of-niem" TargetMode="External"/><Relationship Id="rId2" Type="http://schemas.openxmlformats.org/officeDocument/2006/relationships/hyperlink" Target="https://ccisda.org/page/2025SC" TargetMode="External"/><Relationship Id="rId1" Type="http://schemas.openxmlformats.org/officeDocument/2006/relationships/slideLayout" Target="../slideLayouts/slideLayout4.xml"/><Relationship Id="rId5" Type="http://schemas.openxmlformats.org/officeDocument/2006/relationships/hyperlink" Target="tel:+14108746749,,743104072" TargetMode="External"/><Relationship Id="rId4" Type="http://schemas.openxmlformats.org/officeDocument/2006/relationships/hyperlink" Target="https://dod.teams.microsoft.us/l/meetup-join/19%3adod%3ameeting_1d09fe02d43843f09a3f67cadbe89212%40thread.v2/0?context=%7b%22Tid%22%3a%22102d0191-eeae-4761-b1cb-1a83e86ef445%22%2c%22Oid%22%3a%2209533073-ba80-4ec6-aa29-c3f724b8aa56%22%7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iemopen/niem-naming-design-rules" TargetMode="External"/><Relationship Id="rId2" Type="http://schemas.openxmlformats.org/officeDocument/2006/relationships/hyperlink" Target="https://docs.oasis-open.org/niemopen/ndr/v6.0/ndr-v6.0.html" TargetMode="External"/><Relationship Id="rId1" Type="http://schemas.openxmlformats.org/officeDocument/2006/relationships/slideLayout" Target="../slideLayouts/slideLayout4.xml"/><Relationship Id="rId5" Type="http://schemas.openxmlformats.org/officeDocument/2006/relationships/hyperlink" Target="https://github.com/niemopen/niem-model/tree/dev" TargetMode="External"/><Relationship Id="rId4" Type="http://schemas.openxmlformats.org/officeDocument/2006/relationships/hyperlink" Target="https://docs.oasis-open.org/niemopen/niem-model/v6.0/niem-model-v6.0.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ists.oasis-open-projects.org/g/niemopen-nbactsc/topic/niemopen_webinar_22_may_2025/111747876" TargetMode="External"/><Relationship Id="rId2" Type="http://schemas.openxmlformats.org/officeDocument/2006/relationships/hyperlink" Target="https://niemopen.org/news/free-webinar-unveiling-niem-version-6-0/" TargetMode="External"/><Relationship Id="rId1" Type="http://schemas.openxmlformats.org/officeDocument/2006/relationships/slideLayout" Target="../slideLayouts/slideLayout4.xml"/><Relationship Id="rId5" Type="http://schemas.openxmlformats.org/officeDocument/2006/relationships/hyperlink" Target="https://www.wjhl.com/business/press-releases/ein-presswire/793904715/free-webinar-unveiling-niemopen-6-0-release/" TargetMode="External"/><Relationship Id="rId4" Type="http://schemas.openxmlformats.org/officeDocument/2006/relationships/hyperlink" Target="https://ijis.org/events/niemopen-webinar-unveiling-the-future-of-niem/#!event-register/2025/5/22/niemopen-webinar-8211-unveiling-the-future-of-nie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157-FEAC-A82E-2CDA-9BCD54EC8C83}"/>
              </a:ext>
            </a:extLst>
          </p:cNvPr>
          <p:cNvSpPr>
            <a:spLocks noGrp="1"/>
          </p:cNvSpPr>
          <p:nvPr>
            <p:ph type="title"/>
          </p:nvPr>
        </p:nvSpPr>
        <p:spPr>
          <a:xfrm>
            <a:off x="1998134" y="4621161"/>
            <a:ext cx="8195733" cy="838200"/>
          </a:xfrm>
        </p:spPr>
        <p:txBody>
          <a:bodyPr/>
          <a:lstStyle/>
          <a:p>
            <a:r>
              <a:rPr lang="en-US" dirty="0"/>
              <a:t>NBAC TSC Slides</a:t>
            </a:r>
            <a:br>
              <a:rPr lang="en-US" dirty="0"/>
            </a:br>
            <a:r>
              <a:rPr lang="en-US" dirty="0"/>
              <a:t>24 April 2025 Meeting</a:t>
            </a:r>
          </a:p>
        </p:txBody>
      </p:sp>
      <p:sp>
        <p:nvSpPr>
          <p:cNvPr id="3" name="TextBox 2">
            <a:extLst>
              <a:ext uri="{FF2B5EF4-FFF2-40B4-BE49-F238E27FC236}">
                <a16:creationId xmlns:a16="http://schemas.microsoft.com/office/drawing/2014/main" id="{3209249C-0E87-87BC-8359-22FF7AA93BDB}"/>
              </a:ext>
            </a:extLst>
          </p:cNvPr>
          <p:cNvSpPr txBox="1"/>
          <p:nvPr/>
        </p:nvSpPr>
        <p:spPr>
          <a:xfrm>
            <a:off x="9350829" y="6204857"/>
            <a:ext cx="1915909" cy="369332"/>
          </a:xfrm>
          <a:prstGeom prst="rect">
            <a:avLst/>
          </a:prstGeom>
          <a:noFill/>
        </p:spPr>
        <p:txBody>
          <a:bodyPr wrap="none" rtlCol="0">
            <a:spAutoFit/>
          </a:bodyPr>
          <a:lstStyle/>
          <a:p>
            <a:r>
              <a:rPr lang="en-US" dirty="0"/>
              <a:t>Stephen Sullivan</a:t>
            </a:r>
          </a:p>
        </p:txBody>
      </p:sp>
    </p:spTree>
    <p:extLst>
      <p:ext uri="{BB962C8B-B14F-4D97-AF65-F5344CB8AC3E}">
        <p14:creationId xmlns:p14="http://schemas.microsoft.com/office/powerpoint/2010/main" val="2409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582758" cy="2585323"/>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a:p>
            <a:r>
              <a:rPr lang="en-US" dirty="0">
                <a:hlinkClick r:id="rId32"/>
              </a:rPr>
              <a:t>NDR v6.0 PSD01</a:t>
            </a:r>
            <a:endParaRPr lang="en-US" dirty="0"/>
          </a:p>
          <a:p>
            <a:endParaRPr lang="en-US" dirty="0"/>
          </a:p>
          <a:p>
            <a:r>
              <a:rPr lang="en-US" dirty="0">
                <a:hlinkClick r:id="rId33"/>
              </a:rPr>
              <a:t>NIEM Model v6.0 PS02</a:t>
            </a:r>
            <a:endParaRPr lang="en-US" dirty="0"/>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4"/>
          <a:stretch>
            <a:fillRect/>
          </a:stretch>
        </p:blipFill>
        <p:spPr>
          <a:xfrm>
            <a:off x="8878086" y="982307"/>
            <a:ext cx="677228" cy="677228"/>
          </a:xfrm>
          <a:prstGeom prst="rect">
            <a:avLst/>
          </a:prstGeom>
        </p:spPr>
      </p:pic>
    </p:spTree>
    <p:extLst>
      <p:ext uri="{BB962C8B-B14F-4D97-AF65-F5344CB8AC3E}">
        <p14:creationId xmlns:p14="http://schemas.microsoft.com/office/powerpoint/2010/main" val="3228778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913C7-C417-6391-8ACB-85053AB9BF55}"/>
              </a:ext>
            </a:extLst>
          </p:cNvPr>
          <p:cNvSpPr>
            <a:spLocks noGrp="1"/>
          </p:cNvSpPr>
          <p:nvPr>
            <p:ph type="title"/>
          </p:nvPr>
        </p:nvSpPr>
        <p:spPr>
          <a:xfrm>
            <a:off x="403047" y="59817"/>
            <a:ext cx="10908842" cy="553998"/>
          </a:xfrm>
        </p:spPr>
        <p:txBody>
          <a:bodyPr/>
          <a:lstStyle/>
          <a:p>
            <a:r>
              <a:rPr lang="en-US" sz="3600" dirty="0"/>
              <a:t>NIEMOpen Domains</a:t>
            </a:r>
          </a:p>
        </p:txBody>
      </p:sp>
      <p:pic>
        <p:nvPicPr>
          <p:cNvPr id="2050" name="Picture 2" descr="The NIEM Community | NIEMOpen For Government | An OASIS Open Project">
            <a:extLst>
              <a:ext uri="{FF2B5EF4-FFF2-40B4-BE49-F238E27FC236}">
                <a16:creationId xmlns:a16="http://schemas.microsoft.com/office/drawing/2014/main" id="{6862CF39-20BF-5E91-8BF5-C77EDD93C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5243512" cy="50404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589D2B-93E2-EEE6-60B6-6995A71CEBD3}"/>
              </a:ext>
            </a:extLst>
          </p:cNvPr>
          <p:cNvSpPr txBox="1"/>
          <p:nvPr/>
        </p:nvSpPr>
        <p:spPr>
          <a:xfrm>
            <a:off x="5747657" y="1123888"/>
            <a:ext cx="3504246" cy="584775"/>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Arial" panose="020B0604020202020204" pitchFamily="34" charset="0"/>
                <a:cs typeface="Arial" panose="020B0604020202020204" pitchFamily="34" charset="0"/>
              </a:rPr>
              <a:t>17 Domains</a:t>
            </a:r>
          </a:p>
        </p:txBody>
      </p:sp>
      <p:sp>
        <p:nvSpPr>
          <p:cNvPr id="6" name="TextBox 5">
            <a:extLst>
              <a:ext uri="{FF2B5EF4-FFF2-40B4-BE49-F238E27FC236}">
                <a16:creationId xmlns:a16="http://schemas.microsoft.com/office/drawing/2014/main" id="{97CA1DA3-C3B8-6D2F-6660-E32E0C594D3A}"/>
              </a:ext>
            </a:extLst>
          </p:cNvPr>
          <p:cNvSpPr txBox="1"/>
          <p:nvPr/>
        </p:nvSpPr>
        <p:spPr>
          <a:xfrm>
            <a:off x="5725886" y="3629016"/>
            <a:ext cx="4687502" cy="584775"/>
          </a:xfrm>
          <a:prstGeom prst="rect">
            <a:avLst/>
          </a:prstGeom>
          <a:noFill/>
        </p:spPr>
        <p:txBody>
          <a:bodyPr wrap="none" rtlCol="0">
            <a:spAutoFit/>
          </a:bodyPr>
          <a:lstStyle/>
          <a:p>
            <a:pPr marL="285750" indent="-285750">
              <a:buFont typeface="Arial" panose="020B0604020202020204" pitchFamily="34" charset="0"/>
              <a:buChar char="•"/>
            </a:pPr>
            <a:r>
              <a:rPr lang="en-US" sz="3200" dirty="0">
                <a:latin typeface="Arial" panose="020B0604020202020204" pitchFamily="34" charset="0"/>
                <a:cs typeface="Arial" panose="020B0604020202020204" pitchFamily="34" charset="0"/>
              </a:rPr>
              <a:t>3 Prospective Domains</a:t>
            </a:r>
          </a:p>
        </p:txBody>
      </p:sp>
      <p:sp>
        <p:nvSpPr>
          <p:cNvPr id="7" name="TextBox 6">
            <a:extLst>
              <a:ext uri="{FF2B5EF4-FFF2-40B4-BE49-F238E27FC236}">
                <a16:creationId xmlns:a16="http://schemas.microsoft.com/office/drawing/2014/main" id="{A2D4403F-5835-1720-D0CC-2DC820545541}"/>
              </a:ext>
            </a:extLst>
          </p:cNvPr>
          <p:cNvSpPr txBox="1"/>
          <p:nvPr/>
        </p:nvSpPr>
        <p:spPr>
          <a:xfrm>
            <a:off x="6106886" y="4499015"/>
            <a:ext cx="3615092" cy="1477328"/>
          </a:xfrm>
          <a:prstGeom prst="rect">
            <a:avLst/>
          </a:prstGeom>
          <a:noFill/>
        </p:spPr>
        <p:txBody>
          <a:bodyPr wrap="none" rtlCol="0">
            <a:spAutoFit/>
          </a:bodyPr>
          <a:lstStyle/>
          <a:p>
            <a:pPr marL="285750" indent="-285750">
              <a:buFontTx/>
              <a:buChar char="—"/>
            </a:pPr>
            <a:r>
              <a:rPr lang="en-US" dirty="0">
                <a:solidFill>
                  <a:srgbClr val="0070C0"/>
                </a:solidFill>
              </a:rPr>
              <a:t>Forensics Domain</a:t>
            </a:r>
          </a:p>
          <a:p>
            <a:pPr marL="285750" indent="-285750">
              <a:buFontTx/>
              <a:buChar char="—"/>
            </a:pPr>
            <a:endParaRPr lang="en-US" dirty="0">
              <a:solidFill>
                <a:srgbClr val="0070C0"/>
              </a:solidFill>
            </a:endParaRPr>
          </a:p>
          <a:p>
            <a:pPr marL="285750" indent="-285750">
              <a:buFontTx/>
              <a:buChar char="—"/>
            </a:pPr>
            <a:r>
              <a:rPr lang="en-US" dirty="0">
                <a:solidFill>
                  <a:srgbClr val="0070C0"/>
                </a:solidFill>
              </a:rPr>
              <a:t>Analytical Laboratories Doman</a:t>
            </a:r>
          </a:p>
          <a:p>
            <a:endParaRPr lang="en-US" dirty="0">
              <a:solidFill>
                <a:srgbClr val="0070C0"/>
              </a:solidFill>
            </a:endParaRPr>
          </a:p>
          <a:p>
            <a:pPr marL="285750" indent="-285750">
              <a:buFontTx/>
              <a:buChar char="—"/>
            </a:pPr>
            <a:r>
              <a:rPr lang="en-US" dirty="0">
                <a:solidFill>
                  <a:srgbClr val="0070C0"/>
                </a:solidFill>
              </a:rPr>
              <a:t>Identity Management Domain</a:t>
            </a:r>
          </a:p>
        </p:txBody>
      </p:sp>
      <p:sp>
        <p:nvSpPr>
          <p:cNvPr id="8" name="TextBox 7">
            <a:extLst>
              <a:ext uri="{FF2B5EF4-FFF2-40B4-BE49-F238E27FC236}">
                <a16:creationId xmlns:a16="http://schemas.microsoft.com/office/drawing/2014/main" id="{CAEA0DA9-F0FC-F59F-3222-7C4163D8651E}"/>
              </a:ext>
            </a:extLst>
          </p:cNvPr>
          <p:cNvSpPr txBox="1"/>
          <p:nvPr/>
        </p:nvSpPr>
        <p:spPr>
          <a:xfrm>
            <a:off x="9962588" y="4222017"/>
            <a:ext cx="1838965" cy="1754326"/>
          </a:xfrm>
          <a:prstGeom prst="rect">
            <a:avLst/>
          </a:prstGeom>
          <a:noFill/>
        </p:spPr>
        <p:txBody>
          <a:bodyPr wrap="none" rtlCol="0">
            <a:spAutoFit/>
          </a:bodyPr>
          <a:lstStyle/>
          <a:p>
            <a:r>
              <a:rPr lang="en-US" u="sng" dirty="0">
                <a:solidFill>
                  <a:srgbClr val="0070C0"/>
                </a:solidFill>
              </a:rPr>
              <a:t>IOC</a:t>
            </a:r>
          </a:p>
          <a:p>
            <a:r>
              <a:rPr lang="en-US" dirty="0">
                <a:solidFill>
                  <a:srgbClr val="0070C0"/>
                </a:solidFill>
              </a:rPr>
              <a:t>May 2025</a:t>
            </a:r>
          </a:p>
          <a:p>
            <a:endParaRPr lang="en-US" dirty="0">
              <a:solidFill>
                <a:srgbClr val="0070C0"/>
              </a:solidFill>
            </a:endParaRPr>
          </a:p>
          <a:p>
            <a:r>
              <a:rPr lang="en-US" dirty="0">
                <a:solidFill>
                  <a:srgbClr val="0070C0"/>
                </a:solidFill>
              </a:rPr>
              <a:t>Aug – Sep 2025</a:t>
            </a:r>
          </a:p>
          <a:p>
            <a:endParaRPr lang="en-US" dirty="0">
              <a:solidFill>
                <a:srgbClr val="0070C0"/>
              </a:solidFill>
            </a:endParaRPr>
          </a:p>
          <a:p>
            <a:r>
              <a:rPr lang="en-US" dirty="0">
                <a:solidFill>
                  <a:srgbClr val="0070C0"/>
                </a:solidFill>
              </a:rPr>
              <a:t>Nov-Dec 2025</a:t>
            </a:r>
          </a:p>
        </p:txBody>
      </p:sp>
      <p:sp>
        <p:nvSpPr>
          <p:cNvPr id="9" name="TextBox 8">
            <a:extLst>
              <a:ext uri="{FF2B5EF4-FFF2-40B4-BE49-F238E27FC236}">
                <a16:creationId xmlns:a16="http://schemas.microsoft.com/office/drawing/2014/main" id="{D2CDDCF4-8756-4B19-C568-5652CAEF593B}"/>
              </a:ext>
            </a:extLst>
          </p:cNvPr>
          <p:cNvSpPr txBox="1"/>
          <p:nvPr/>
        </p:nvSpPr>
        <p:spPr>
          <a:xfrm>
            <a:off x="6106886" y="1708663"/>
            <a:ext cx="3010761" cy="2123658"/>
          </a:xfrm>
          <a:prstGeom prst="rect">
            <a:avLst/>
          </a:prstGeom>
          <a:noFill/>
        </p:spPr>
        <p:txBody>
          <a:bodyPr wrap="none" rtlCol="0">
            <a:spAutoFit/>
          </a:bodyPr>
          <a:lstStyle/>
          <a:p>
            <a:r>
              <a:rPr lang="en-US" sz="2400" dirty="0">
                <a:solidFill>
                  <a:srgbClr val="0070C0"/>
                </a:solidFill>
              </a:rPr>
              <a:t>4 in Conservatorship</a:t>
            </a:r>
          </a:p>
          <a:p>
            <a:pPr marL="285750" indent="-285750">
              <a:buFontTx/>
              <a:buChar char="—"/>
            </a:pPr>
            <a:endParaRPr lang="en-US" dirty="0">
              <a:solidFill>
                <a:srgbClr val="0070C0"/>
              </a:solidFill>
            </a:endParaRPr>
          </a:p>
          <a:p>
            <a:pPr marL="285750" indent="-285750">
              <a:buFontTx/>
              <a:buChar char="—"/>
            </a:pPr>
            <a:r>
              <a:rPr lang="en-US" dirty="0">
                <a:solidFill>
                  <a:srgbClr val="0070C0"/>
                </a:solidFill>
              </a:rPr>
              <a:t>Agriculture</a:t>
            </a:r>
          </a:p>
          <a:p>
            <a:pPr marL="285750" indent="-285750">
              <a:buFontTx/>
              <a:buChar char="—"/>
            </a:pPr>
            <a:r>
              <a:rPr lang="en-US" dirty="0">
                <a:solidFill>
                  <a:srgbClr val="0070C0"/>
                </a:solidFill>
              </a:rPr>
              <a:t>Cyber</a:t>
            </a:r>
          </a:p>
          <a:p>
            <a:pPr marL="285750" indent="-285750">
              <a:buFontTx/>
              <a:buChar char="—"/>
            </a:pPr>
            <a:r>
              <a:rPr lang="en-US" dirty="0">
                <a:solidFill>
                  <a:srgbClr val="0070C0"/>
                </a:solidFill>
              </a:rPr>
              <a:t>Infrastructure protection</a:t>
            </a:r>
          </a:p>
          <a:p>
            <a:pPr marL="285750" indent="-285750">
              <a:buFontTx/>
              <a:buChar char="—"/>
            </a:pPr>
            <a:r>
              <a:rPr lang="en-US" dirty="0">
                <a:solidFill>
                  <a:srgbClr val="0070C0"/>
                </a:solidFill>
              </a:rPr>
              <a:t>Screening</a:t>
            </a:r>
          </a:p>
          <a:p>
            <a:endParaRPr lang="en-US" dirty="0">
              <a:solidFill>
                <a:srgbClr val="0070C0"/>
              </a:solidFill>
            </a:endParaRPr>
          </a:p>
        </p:txBody>
      </p:sp>
    </p:spTree>
    <p:extLst>
      <p:ext uri="{BB962C8B-B14F-4D97-AF65-F5344CB8AC3E}">
        <p14:creationId xmlns:p14="http://schemas.microsoft.com/office/powerpoint/2010/main" val="1030687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3800330" y="2326696"/>
            <a:ext cx="990600" cy="780289"/>
          </a:xfrm>
          <a:prstGeom prst="rect">
            <a:avLst/>
          </a:prstGeom>
        </p:spPr>
      </p:pic>
      <p:pic>
        <p:nvPicPr>
          <p:cNvPr id="4" name="object 4"/>
          <p:cNvPicPr/>
          <p:nvPr/>
        </p:nvPicPr>
        <p:blipFill>
          <a:blip r:embed="rId3" cstate="print"/>
          <a:stretch>
            <a:fillRect/>
          </a:stretch>
        </p:blipFill>
        <p:spPr>
          <a:xfrm>
            <a:off x="3050258" y="5404615"/>
            <a:ext cx="1033800" cy="908619"/>
          </a:xfrm>
          <a:prstGeom prst="rect">
            <a:avLst/>
          </a:prstGeom>
        </p:spPr>
      </p:pic>
      <p:sp>
        <p:nvSpPr>
          <p:cNvPr id="7" name="object 7"/>
          <p:cNvSpPr/>
          <p:nvPr/>
        </p:nvSpPr>
        <p:spPr>
          <a:xfrm>
            <a:off x="329238" y="3189131"/>
            <a:ext cx="11582400" cy="104015"/>
          </a:xfrm>
          <a:custGeom>
            <a:avLst/>
            <a:gdLst/>
            <a:ahLst/>
            <a:cxnLst/>
            <a:rect l="l" t="t" r="r" b="b"/>
            <a:pathLst>
              <a:path w="11582400" h="104139">
                <a:moveTo>
                  <a:pt x="0" y="104012"/>
                </a:moveTo>
                <a:lnTo>
                  <a:pt x="11582400" y="0"/>
                </a:lnTo>
              </a:path>
            </a:pathLst>
          </a:custGeom>
          <a:ln w="38100">
            <a:solidFill>
              <a:srgbClr val="1E1C11"/>
            </a:solidFill>
          </a:ln>
        </p:spPr>
        <p:txBody>
          <a:bodyPr wrap="square" lIns="0" tIns="0" rIns="0" bIns="0" rtlCol="0"/>
          <a:lstStyle/>
          <a:p>
            <a:endParaRPr/>
          </a:p>
        </p:txBody>
      </p:sp>
      <p:pic>
        <p:nvPicPr>
          <p:cNvPr id="8" name="object 8"/>
          <p:cNvPicPr/>
          <p:nvPr/>
        </p:nvPicPr>
        <p:blipFill>
          <a:blip r:embed="rId4" cstate="print"/>
          <a:stretch>
            <a:fillRect/>
          </a:stretch>
        </p:blipFill>
        <p:spPr>
          <a:xfrm>
            <a:off x="2981942" y="4229407"/>
            <a:ext cx="1205484" cy="1204045"/>
          </a:xfrm>
          <a:prstGeom prst="rect">
            <a:avLst/>
          </a:prstGeom>
        </p:spPr>
      </p:pic>
      <p:sp>
        <p:nvSpPr>
          <p:cNvPr id="9" name="object 9"/>
          <p:cNvSpPr txBox="1"/>
          <p:nvPr/>
        </p:nvSpPr>
        <p:spPr>
          <a:xfrm>
            <a:off x="617626" y="657605"/>
            <a:ext cx="1302385" cy="269240"/>
          </a:xfrm>
          <a:prstGeom prst="rect">
            <a:avLst/>
          </a:prstGeom>
        </p:spPr>
        <p:txBody>
          <a:bodyPr vert="horz" wrap="square" lIns="0" tIns="12065" rIns="0" bIns="0" rtlCol="0">
            <a:spAutoFit/>
          </a:bodyPr>
          <a:lstStyle/>
          <a:p>
            <a:pPr marL="354965" indent="-342265">
              <a:lnSpc>
                <a:spcPct val="100000"/>
              </a:lnSpc>
              <a:spcBef>
                <a:spcPts val="95"/>
              </a:spcBef>
              <a:buClr>
                <a:srgbClr val="1F487C"/>
              </a:buClr>
              <a:buFont typeface="Arial"/>
              <a:buChar char="•"/>
              <a:tabLst>
                <a:tab pos="354965" algn="l"/>
              </a:tabLst>
            </a:pPr>
            <a:r>
              <a:rPr sz="1600" b="1" spc="-10" dirty="0">
                <a:solidFill>
                  <a:srgbClr val="1E1C11"/>
                </a:solidFill>
                <a:latin typeface="Arial"/>
                <a:cs typeface="Arial"/>
              </a:rPr>
              <a:t>Sponsors</a:t>
            </a:r>
            <a:endParaRPr sz="1600">
              <a:latin typeface="Arial"/>
              <a:cs typeface="Arial"/>
            </a:endParaRPr>
          </a:p>
        </p:txBody>
      </p:sp>
      <p:sp>
        <p:nvSpPr>
          <p:cNvPr id="10" name="object 10"/>
          <p:cNvSpPr txBox="1"/>
          <p:nvPr/>
        </p:nvSpPr>
        <p:spPr>
          <a:xfrm>
            <a:off x="981419" y="923600"/>
            <a:ext cx="1224280" cy="1992853"/>
          </a:xfrm>
          <a:prstGeom prst="rect">
            <a:avLst/>
          </a:prstGeom>
        </p:spPr>
        <p:txBody>
          <a:bodyPr vert="horz" wrap="square" lIns="0" tIns="43180" rIns="0" bIns="0" rtlCol="0">
            <a:spAutoFit/>
          </a:bodyPr>
          <a:lstStyle/>
          <a:p>
            <a:pPr marL="299085" indent="-286385">
              <a:lnSpc>
                <a:spcPct val="100000"/>
              </a:lnSpc>
              <a:spcBef>
                <a:spcPts val="340"/>
              </a:spcBef>
              <a:buClr>
                <a:srgbClr val="1F487C"/>
              </a:buClr>
              <a:buFont typeface="Arial"/>
              <a:buChar char="–"/>
              <a:tabLst>
                <a:tab pos="299085" algn="l"/>
              </a:tabLst>
            </a:pPr>
            <a:r>
              <a:rPr sz="1000" b="1" dirty="0">
                <a:solidFill>
                  <a:srgbClr val="FF0000"/>
                </a:solidFill>
                <a:latin typeface="Arial"/>
                <a:cs typeface="Arial"/>
              </a:rPr>
              <a:t>JS</a:t>
            </a:r>
            <a:r>
              <a:rPr sz="1000" b="1" spc="-10" dirty="0">
                <a:solidFill>
                  <a:srgbClr val="FF0000"/>
                </a:solidFill>
                <a:latin typeface="Arial"/>
                <a:cs typeface="Arial"/>
              </a:rPr>
              <a:t> </a:t>
            </a:r>
            <a:r>
              <a:rPr sz="1000" b="1" spc="-25" dirty="0">
                <a:solidFill>
                  <a:srgbClr val="FF0000"/>
                </a:solidFill>
                <a:latin typeface="Arial"/>
                <a:cs typeface="Arial"/>
              </a:rPr>
              <a:t>J6</a:t>
            </a:r>
            <a:endParaRPr sz="1000" dirty="0">
              <a:latin typeface="Arial"/>
              <a:cs typeface="Arial"/>
            </a:endParaRPr>
          </a:p>
          <a:p>
            <a:pPr marL="299085" indent="-286385">
              <a:lnSpc>
                <a:spcPct val="100000"/>
              </a:lnSpc>
              <a:spcBef>
                <a:spcPts val="240"/>
              </a:spcBef>
              <a:buClr>
                <a:srgbClr val="1F487C"/>
              </a:buClr>
              <a:buFont typeface="Arial"/>
              <a:buChar char="–"/>
              <a:tabLst>
                <a:tab pos="299085" algn="l"/>
              </a:tabLst>
            </a:pPr>
            <a:r>
              <a:rPr sz="1000" b="1" dirty="0">
                <a:solidFill>
                  <a:srgbClr val="FF0000"/>
                </a:solidFill>
                <a:latin typeface="Arial"/>
                <a:cs typeface="Arial"/>
              </a:rPr>
              <a:t>DHS</a:t>
            </a:r>
            <a:r>
              <a:rPr sz="1000" b="1" spc="-20" dirty="0">
                <a:solidFill>
                  <a:srgbClr val="FF0000"/>
                </a:solidFill>
                <a:latin typeface="Arial"/>
                <a:cs typeface="Arial"/>
              </a:rPr>
              <a:t> </a:t>
            </a:r>
            <a:r>
              <a:rPr sz="1000" b="1" spc="-25" dirty="0">
                <a:solidFill>
                  <a:srgbClr val="FF0000"/>
                </a:solidFill>
                <a:latin typeface="Arial"/>
                <a:cs typeface="Arial"/>
              </a:rPr>
              <a:t>S&amp;T</a:t>
            </a:r>
            <a:endParaRPr sz="1000" dirty="0">
              <a:latin typeface="Arial"/>
              <a:cs typeface="Arial"/>
            </a:endParaRPr>
          </a:p>
          <a:p>
            <a:pPr marL="299085" indent="-286385">
              <a:lnSpc>
                <a:spcPct val="100000"/>
              </a:lnSpc>
              <a:spcBef>
                <a:spcPts val="240"/>
              </a:spcBef>
              <a:buClr>
                <a:srgbClr val="1F487C"/>
              </a:buClr>
              <a:buFont typeface="Arial"/>
              <a:buChar char="–"/>
              <a:tabLst>
                <a:tab pos="299085" algn="l"/>
              </a:tabLst>
            </a:pPr>
            <a:r>
              <a:rPr sz="1000" b="1" dirty="0">
                <a:solidFill>
                  <a:srgbClr val="FF0000"/>
                </a:solidFill>
                <a:latin typeface="Arial"/>
                <a:cs typeface="Arial"/>
              </a:rPr>
              <a:t>CJIS</a:t>
            </a:r>
            <a:r>
              <a:rPr sz="1000" b="1" spc="-25" dirty="0">
                <a:solidFill>
                  <a:srgbClr val="FF0000"/>
                </a:solidFill>
                <a:latin typeface="Arial"/>
                <a:cs typeface="Arial"/>
              </a:rPr>
              <a:t> </a:t>
            </a:r>
            <a:r>
              <a:rPr sz="1000" b="1" spc="-10" dirty="0">
                <a:solidFill>
                  <a:srgbClr val="FF0000"/>
                </a:solidFill>
                <a:latin typeface="Arial"/>
                <a:cs typeface="Arial"/>
              </a:rPr>
              <a:t>(FBI)</a:t>
            </a:r>
            <a:endParaRPr sz="1000" dirty="0">
              <a:latin typeface="Arial"/>
              <a:cs typeface="Arial"/>
            </a:endParaRPr>
          </a:p>
          <a:p>
            <a:pPr marL="299085" indent="-286385">
              <a:lnSpc>
                <a:spcPct val="100000"/>
              </a:lnSpc>
              <a:spcBef>
                <a:spcPts val="240"/>
              </a:spcBef>
              <a:buClr>
                <a:srgbClr val="1F487C"/>
              </a:buClr>
              <a:buChar char="–"/>
              <a:tabLst>
                <a:tab pos="299085" algn="l"/>
              </a:tabLst>
            </a:pPr>
            <a:r>
              <a:rPr sz="1000" spc="-20" dirty="0">
                <a:solidFill>
                  <a:srgbClr val="1E1C11"/>
                </a:solidFill>
                <a:latin typeface="Arial"/>
                <a:cs typeface="Arial"/>
              </a:rPr>
              <a:t>GTRI</a:t>
            </a:r>
            <a:endParaRPr sz="1000" dirty="0">
              <a:latin typeface="Arial"/>
              <a:cs typeface="Arial"/>
            </a:endParaRPr>
          </a:p>
          <a:p>
            <a:pPr marL="299085" indent="-286385">
              <a:lnSpc>
                <a:spcPct val="100000"/>
              </a:lnSpc>
              <a:spcBef>
                <a:spcPts val="240"/>
              </a:spcBef>
              <a:buClr>
                <a:srgbClr val="1F487C"/>
              </a:buClr>
              <a:buChar char="–"/>
              <a:tabLst>
                <a:tab pos="299085" algn="l"/>
              </a:tabLst>
            </a:pPr>
            <a:r>
              <a:rPr sz="1000" spc="-10" dirty="0">
                <a:solidFill>
                  <a:srgbClr val="1E1C11"/>
                </a:solidFill>
                <a:latin typeface="Arial"/>
                <a:cs typeface="Arial"/>
              </a:rPr>
              <a:t>Equivant</a:t>
            </a:r>
            <a:endParaRPr sz="1000" dirty="0">
              <a:latin typeface="Arial"/>
              <a:cs typeface="Arial"/>
            </a:endParaRPr>
          </a:p>
          <a:p>
            <a:pPr marL="299085" indent="-286385">
              <a:lnSpc>
                <a:spcPct val="100000"/>
              </a:lnSpc>
              <a:spcBef>
                <a:spcPts val="240"/>
              </a:spcBef>
              <a:buClr>
                <a:srgbClr val="1F487C"/>
              </a:buClr>
              <a:buChar char="–"/>
              <a:tabLst>
                <a:tab pos="299085" algn="l"/>
              </a:tabLst>
            </a:pPr>
            <a:r>
              <a:rPr sz="1000" spc="-20" dirty="0">
                <a:solidFill>
                  <a:srgbClr val="1E1C11"/>
                </a:solidFill>
                <a:latin typeface="Arial"/>
                <a:cs typeface="Arial"/>
              </a:rPr>
              <a:t>NAJIS</a:t>
            </a:r>
            <a:endParaRPr lang="en-US" sz="1000" spc="-20" dirty="0">
              <a:solidFill>
                <a:srgbClr val="1E1C11"/>
              </a:solidFill>
              <a:latin typeface="Arial"/>
              <a:cs typeface="Arial"/>
            </a:endParaRPr>
          </a:p>
          <a:p>
            <a:pPr marL="299085" indent="-286385">
              <a:lnSpc>
                <a:spcPct val="100000"/>
              </a:lnSpc>
              <a:spcBef>
                <a:spcPts val="240"/>
              </a:spcBef>
              <a:buClr>
                <a:srgbClr val="1F487C"/>
              </a:buClr>
              <a:buChar char="–"/>
              <a:tabLst>
                <a:tab pos="299085" algn="l"/>
              </a:tabLst>
            </a:pPr>
            <a:r>
              <a:rPr lang="en-US" sz="1000" spc="-20" dirty="0">
                <a:solidFill>
                  <a:srgbClr val="1E1C11"/>
                </a:solidFill>
                <a:latin typeface="Arial"/>
                <a:cs typeface="Arial"/>
              </a:rPr>
              <a:t>BJS</a:t>
            </a:r>
            <a:endParaRPr sz="1000" dirty="0">
              <a:latin typeface="Arial"/>
              <a:cs typeface="Arial"/>
            </a:endParaRPr>
          </a:p>
          <a:p>
            <a:pPr marL="299085" indent="-286385">
              <a:lnSpc>
                <a:spcPct val="100000"/>
              </a:lnSpc>
              <a:spcBef>
                <a:spcPts val="240"/>
              </a:spcBef>
              <a:buClr>
                <a:srgbClr val="1F487C"/>
              </a:buClr>
              <a:buChar char="–"/>
              <a:tabLst>
                <a:tab pos="299085" algn="l"/>
              </a:tabLst>
            </a:pPr>
            <a:r>
              <a:rPr sz="1000" spc="-20" dirty="0">
                <a:solidFill>
                  <a:srgbClr val="1E1C11"/>
                </a:solidFill>
                <a:latin typeface="Arial"/>
                <a:cs typeface="Arial"/>
              </a:rPr>
              <a:t>IJIS</a:t>
            </a:r>
            <a:endParaRPr sz="1000" dirty="0">
              <a:latin typeface="Arial"/>
              <a:cs typeface="Arial"/>
            </a:endParaRPr>
          </a:p>
          <a:p>
            <a:pPr marL="299085" indent="-286385">
              <a:lnSpc>
                <a:spcPct val="100000"/>
              </a:lnSpc>
              <a:spcBef>
                <a:spcPts val="244"/>
              </a:spcBef>
              <a:buClr>
                <a:srgbClr val="1F487C"/>
              </a:buClr>
              <a:buChar char="–"/>
              <a:tabLst>
                <a:tab pos="299085" algn="l"/>
              </a:tabLst>
            </a:pPr>
            <a:r>
              <a:rPr sz="1000" spc="-25" dirty="0">
                <a:solidFill>
                  <a:srgbClr val="1E1C11"/>
                </a:solidFill>
                <a:latin typeface="Arial"/>
                <a:cs typeface="Arial"/>
              </a:rPr>
              <a:t>NIJ</a:t>
            </a:r>
            <a:endParaRPr lang="en-US" sz="1000" spc="-25" dirty="0">
              <a:solidFill>
                <a:srgbClr val="1E1C11"/>
              </a:solidFill>
              <a:latin typeface="Arial"/>
              <a:cs typeface="Arial"/>
            </a:endParaRPr>
          </a:p>
          <a:p>
            <a:pPr marL="299085" indent="-286385">
              <a:lnSpc>
                <a:spcPct val="100000"/>
              </a:lnSpc>
              <a:spcBef>
                <a:spcPts val="244"/>
              </a:spcBef>
              <a:buClr>
                <a:srgbClr val="1F487C"/>
              </a:buClr>
              <a:buChar char="–"/>
              <a:tabLst>
                <a:tab pos="299085" algn="l"/>
              </a:tabLst>
            </a:pPr>
            <a:r>
              <a:rPr lang="en-US" sz="1000" spc="-25" dirty="0">
                <a:solidFill>
                  <a:srgbClr val="1E1C11"/>
                </a:solidFill>
                <a:latin typeface="Arial"/>
                <a:cs typeface="Arial"/>
              </a:rPr>
              <a:t>APN</a:t>
            </a:r>
          </a:p>
          <a:p>
            <a:pPr marL="299085" indent="-286385">
              <a:lnSpc>
                <a:spcPct val="100000"/>
              </a:lnSpc>
              <a:spcBef>
                <a:spcPts val="244"/>
              </a:spcBef>
              <a:buClr>
                <a:srgbClr val="1F487C"/>
              </a:buClr>
              <a:buChar char="–"/>
              <a:tabLst>
                <a:tab pos="299085" algn="l"/>
              </a:tabLst>
            </a:pPr>
            <a:r>
              <a:rPr lang="en-US" sz="1000" dirty="0">
                <a:solidFill>
                  <a:srgbClr val="1E1C11"/>
                </a:solidFill>
                <a:latin typeface="Arial"/>
                <a:cs typeface="Arial"/>
              </a:rPr>
              <a:t>ODGA</a:t>
            </a:r>
            <a:r>
              <a:rPr lang="en-US" sz="1000" spc="-25" dirty="0">
                <a:solidFill>
                  <a:srgbClr val="1E1C11"/>
                </a:solidFill>
                <a:latin typeface="Arial"/>
                <a:cs typeface="Arial"/>
              </a:rPr>
              <a:t> </a:t>
            </a:r>
            <a:r>
              <a:rPr lang="en-US" sz="1000" spc="-10" dirty="0">
                <a:solidFill>
                  <a:srgbClr val="1E1C11"/>
                </a:solidFill>
                <a:latin typeface="Arial"/>
                <a:cs typeface="Arial"/>
              </a:rPr>
              <a:t>(Virginia</a:t>
            </a:r>
            <a:r>
              <a:rPr lang="en-US" sz="1000" spc="-25" dirty="0">
                <a:solidFill>
                  <a:srgbClr val="1E1C11"/>
                </a:solidFill>
                <a:latin typeface="Arial"/>
                <a:cs typeface="Arial"/>
              </a:rPr>
              <a:t>)</a:t>
            </a:r>
            <a:endParaRPr sz="1000" dirty="0">
              <a:latin typeface="Arial"/>
              <a:cs typeface="Arial"/>
            </a:endParaRPr>
          </a:p>
        </p:txBody>
      </p:sp>
      <p:sp>
        <p:nvSpPr>
          <p:cNvPr id="11" name="object 11"/>
          <p:cNvSpPr txBox="1">
            <a:spLocks noGrp="1"/>
          </p:cNvSpPr>
          <p:nvPr>
            <p:ph type="title"/>
          </p:nvPr>
        </p:nvSpPr>
        <p:spPr>
          <a:xfrm>
            <a:off x="652678" y="80263"/>
            <a:ext cx="6709430"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17375E"/>
                </a:solidFill>
              </a:rPr>
              <a:t>NIEMOpen</a:t>
            </a:r>
            <a:r>
              <a:rPr sz="3200" spc="-55" dirty="0">
                <a:solidFill>
                  <a:srgbClr val="17375E"/>
                </a:solidFill>
              </a:rPr>
              <a:t> </a:t>
            </a:r>
            <a:r>
              <a:rPr sz="3200" dirty="0">
                <a:solidFill>
                  <a:srgbClr val="17375E"/>
                </a:solidFill>
              </a:rPr>
              <a:t>Current</a:t>
            </a:r>
            <a:r>
              <a:rPr sz="3200" spc="-50" dirty="0">
                <a:solidFill>
                  <a:srgbClr val="17375E"/>
                </a:solidFill>
              </a:rPr>
              <a:t> </a:t>
            </a:r>
            <a:r>
              <a:rPr sz="3200" spc="-10" dirty="0">
                <a:solidFill>
                  <a:srgbClr val="17375E"/>
                </a:solidFill>
              </a:rPr>
              <a:t>S</a:t>
            </a:r>
            <a:r>
              <a:rPr lang="en-US" sz="3200" spc="-10" dirty="0">
                <a:solidFill>
                  <a:srgbClr val="17375E"/>
                </a:solidFill>
              </a:rPr>
              <a:t>ponsors</a:t>
            </a:r>
            <a:endParaRPr sz="3200" dirty="0"/>
          </a:p>
        </p:txBody>
      </p:sp>
      <p:pic>
        <p:nvPicPr>
          <p:cNvPr id="16" name="object 16"/>
          <p:cNvPicPr/>
          <p:nvPr/>
        </p:nvPicPr>
        <p:blipFill>
          <a:blip r:embed="rId5" cstate="print"/>
          <a:stretch>
            <a:fillRect/>
          </a:stretch>
        </p:blipFill>
        <p:spPr>
          <a:xfrm>
            <a:off x="2852288" y="3892541"/>
            <a:ext cx="1479421" cy="402943"/>
          </a:xfrm>
          <a:prstGeom prst="rect">
            <a:avLst/>
          </a:prstGeom>
        </p:spPr>
      </p:pic>
      <p:sp>
        <p:nvSpPr>
          <p:cNvPr id="20" name="object 20"/>
          <p:cNvSpPr txBox="1"/>
          <p:nvPr/>
        </p:nvSpPr>
        <p:spPr>
          <a:xfrm>
            <a:off x="3387332" y="4730386"/>
            <a:ext cx="610870" cy="574675"/>
          </a:xfrm>
          <a:prstGeom prst="rect">
            <a:avLst/>
          </a:prstGeom>
        </p:spPr>
        <p:txBody>
          <a:bodyPr vert="horz" wrap="square" lIns="0" tIns="12700" rIns="0" bIns="0" rtlCol="0">
            <a:spAutoFit/>
          </a:bodyPr>
          <a:lstStyle/>
          <a:p>
            <a:pPr marL="64135">
              <a:lnSpc>
                <a:spcPct val="100000"/>
              </a:lnSpc>
              <a:spcBef>
                <a:spcPts val="100"/>
              </a:spcBef>
            </a:pPr>
            <a:r>
              <a:rPr sz="1800" spc="-25" dirty="0">
                <a:solidFill>
                  <a:srgbClr val="FFFFFF"/>
                </a:solidFill>
                <a:latin typeface="Arial"/>
                <a:cs typeface="Arial"/>
              </a:rPr>
              <a:t>DHS</a:t>
            </a:r>
            <a:endParaRPr sz="1800">
              <a:latin typeface="Arial"/>
              <a:cs typeface="Arial"/>
            </a:endParaRPr>
          </a:p>
          <a:p>
            <a:pPr marL="12700">
              <a:lnSpc>
                <a:spcPct val="100000"/>
              </a:lnSpc>
            </a:pPr>
            <a:r>
              <a:rPr sz="1800" spc="-20" dirty="0">
                <a:solidFill>
                  <a:srgbClr val="FFFFFF"/>
                </a:solidFill>
                <a:latin typeface="Arial"/>
                <a:cs typeface="Arial"/>
              </a:rPr>
              <a:t>OBIM</a:t>
            </a:r>
            <a:endParaRPr sz="1800">
              <a:latin typeface="Arial"/>
              <a:cs typeface="Arial"/>
            </a:endParaRPr>
          </a:p>
        </p:txBody>
      </p:sp>
      <p:pic>
        <p:nvPicPr>
          <p:cNvPr id="21" name="object 21"/>
          <p:cNvPicPr/>
          <p:nvPr/>
        </p:nvPicPr>
        <p:blipFill>
          <a:blip r:embed="rId6" cstate="print"/>
          <a:stretch>
            <a:fillRect/>
          </a:stretch>
        </p:blipFill>
        <p:spPr>
          <a:xfrm>
            <a:off x="4646187" y="3892766"/>
            <a:ext cx="2263140" cy="524256"/>
          </a:xfrm>
          <a:prstGeom prst="rect">
            <a:avLst/>
          </a:prstGeom>
        </p:spPr>
      </p:pic>
      <p:sp>
        <p:nvSpPr>
          <p:cNvPr id="22" name="object 22"/>
          <p:cNvSpPr txBox="1"/>
          <p:nvPr/>
        </p:nvSpPr>
        <p:spPr>
          <a:xfrm>
            <a:off x="7643086" y="141608"/>
            <a:ext cx="3670300" cy="407163"/>
          </a:xfrm>
          <a:prstGeom prst="rect">
            <a:avLst/>
          </a:prstGeom>
          <a:ln w="38100">
            <a:solidFill>
              <a:srgbClr val="548ED4"/>
            </a:solidFill>
          </a:ln>
        </p:spPr>
        <p:txBody>
          <a:bodyPr vert="horz" wrap="square" lIns="0" tIns="37465" rIns="0" bIns="0" rtlCol="0">
            <a:spAutoFit/>
          </a:bodyPr>
          <a:lstStyle/>
          <a:p>
            <a:pPr marL="92075">
              <a:lnSpc>
                <a:spcPct val="100000"/>
              </a:lnSpc>
              <a:spcBef>
                <a:spcPts val="295"/>
              </a:spcBef>
            </a:pPr>
            <a:r>
              <a:rPr sz="2400" b="1" dirty="0">
                <a:solidFill>
                  <a:srgbClr val="548ED4"/>
                </a:solidFill>
                <a:latin typeface="Arial"/>
                <a:cs typeface="Arial"/>
              </a:rPr>
              <a:t>1</a:t>
            </a:r>
            <a:r>
              <a:rPr lang="en-US" sz="2400" b="1" dirty="0">
                <a:solidFill>
                  <a:srgbClr val="548ED4"/>
                </a:solidFill>
                <a:latin typeface="Arial"/>
                <a:cs typeface="Arial"/>
              </a:rPr>
              <a:t>1</a:t>
            </a:r>
            <a:r>
              <a:rPr sz="2400" b="1" spc="-75" dirty="0">
                <a:solidFill>
                  <a:srgbClr val="548ED4"/>
                </a:solidFill>
                <a:latin typeface="Arial"/>
                <a:cs typeface="Arial"/>
              </a:rPr>
              <a:t> </a:t>
            </a:r>
            <a:r>
              <a:rPr sz="2400" b="1" dirty="0">
                <a:solidFill>
                  <a:srgbClr val="548ED4"/>
                </a:solidFill>
                <a:latin typeface="Arial"/>
                <a:cs typeface="Arial"/>
              </a:rPr>
              <a:t>Sponsors,</a:t>
            </a:r>
            <a:r>
              <a:rPr sz="2400" b="1" spc="-80" dirty="0">
                <a:solidFill>
                  <a:srgbClr val="548ED4"/>
                </a:solidFill>
                <a:latin typeface="Arial"/>
                <a:cs typeface="Arial"/>
              </a:rPr>
              <a:t> </a:t>
            </a:r>
            <a:r>
              <a:rPr sz="2400" b="1" dirty="0">
                <a:solidFill>
                  <a:srgbClr val="FF0000"/>
                </a:solidFill>
                <a:latin typeface="Arial"/>
                <a:cs typeface="Arial"/>
              </a:rPr>
              <a:t>3</a:t>
            </a:r>
            <a:r>
              <a:rPr sz="2400" b="1" spc="-75" dirty="0">
                <a:solidFill>
                  <a:srgbClr val="FF0000"/>
                </a:solidFill>
                <a:latin typeface="Arial"/>
                <a:cs typeface="Arial"/>
              </a:rPr>
              <a:t> </a:t>
            </a:r>
            <a:r>
              <a:rPr sz="2400" b="1" spc="-10" dirty="0">
                <a:solidFill>
                  <a:srgbClr val="FF0000"/>
                </a:solidFill>
                <a:latin typeface="Arial"/>
                <a:cs typeface="Arial"/>
              </a:rPr>
              <a:t>Premier</a:t>
            </a:r>
            <a:endParaRPr sz="2400" dirty="0">
              <a:latin typeface="Arial"/>
              <a:cs typeface="Arial"/>
            </a:endParaRPr>
          </a:p>
        </p:txBody>
      </p:sp>
      <p:pic>
        <p:nvPicPr>
          <p:cNvPr id="23" name="object 23"/>
          <p:cNvPicPr/>
          <p:nvPr/>
        </p:nvPicPr>
        <p:blipFill>
          <a:blip r:embed="rId7" cstate="print"/>
          <a:stretch>
            <a:fillRect/>
          </a:stretch>
        </p:blipFill>
        <p:spPr>
          <a:xfrm>
            <a:off x="9478236" y="1117933"/>
            <a:ext cx="1637639" cy="560832"/>
          </a:xfrm>
          <a:prstGeom prst="rect">
            <a:avLst/>
          </a:prstGeom>
        </p:spPr>
      </p:pic>
      <p:pic>
        <p:nvPicPr>
          <p:cNvPr id="24" name="object 24"/>
          <p:cNvPicPr/>
          <p:nvPr/>
        </p:nvPicPr>
        <p:blipFill>
          <a:blip r:embed="rId8" cstate="print"/>
          <a:stretch>
            <a:fillRect/>
          </a:stretch>
        </p:blipFill>
        <p:spPr>
          <a:xfrm>
            <a:off x="7966184" y="1018874"/>
            <a:ext cx="896111" cy="839724"/>
          </a:xfrm>
          <a:prstGeom prst="rect">
            <a:avLst/>
          </a:prstGeom>
        </p:spPr>
      </p:pic>
      <p:pic>
        <p:nvPicPr>
          <p:cNvPr id="25" name="object 25"/>
          <p:cNvPicPr/>
          <p:nvPr/>
        </p:nvPicPr>
        <p:blipFill>
          <a:blip r:embed="rId9" cstate="print"/>
          <a:stretch>
            <a:fillRect/>
          </a:stretch>
        </p:blipFill>
        <p:spPr>
          <a:xfrm>
            <a:off x="2574332" y="735460"/>
            <a:ext cx="1028600" cy="1081964"/>
          </a:xfrm>
          <a:prstGeom prst="rect">
            <a:avLst/>
          </a:prstGeom>
        </p:spPr>
      </p:pic>
      <p:pic>
        <p:nvPicPr>
          <p:cNvPr id="26" name="object 26"/>
          <p:cNvPicPr/>
          <p:nvPr/>
        </p:nvPicPr>
        <p:blipFill>
          <a:blip r:embed="rId10" cstate="print"/>
          <a:stretch>
            <a:fillRect/>
          </a:stretch>
        </p:blipFill>
        <p:spPr>
          <a:xfrm>
            <a:off x="9316448" y="2090245"/>
            <a:ext cx="2173641" cy="650704"/>
          </a:xfrm>
          <a:prstGeom prst="rect">
            <a:avLst/>
          </a:prstGeom>
        </p:spPr>
      </p:pic>
      <p:pic>
        <p:nvPicPr>
          <p:cNvPr id="27" name="object 27"/>
          <p:cNvPicPr/>
          <p:nvPr/>
        </p:nvPicPr>
        <p:blipFill>
          <a:blip r:embed="rId11" cstate="print"/>
          <a:stretch>
            <a:fillRect/>
          </a:stretch>
        </p:blipFill>
        <p:spPr>
          <a:xfrm>
            <a:off x="6187677" y="928958"/>
            <a:ext cx="950975" cy="876300"/>
          </a:xfrm>
          <a:prstGeom prst="rect">
            <a:avLst/>
          </a:prstGeom>
        </p:spPr>
      </p:pic>
      <p:sp>
        <p:nvSpPr>
          <p:cNvPr id="28" name="object 28"/>
          <p:cNvSpPr txBox="1"/>
          <p:nvPr/>
        </p:nvSpPr>
        <p:spPr>
          <a:xfrm>
            <a:off x="2742293" y="1847675"/>
            <a:ext cx="82486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a:cs typeface="Arial"/>
              </a:rPr>
              <a:t>Premier</a:t>
            </a:r>
            <a:endParaRPr sz="1800">
              <a:latin typeface="Arial"/>
              <a:cs typeface="Arial"/>
            </a:endParaRPr>
          </a:p>
        </p:txBody>
      </p:sp>
      <p:sp>
        <p:nvSpPr>
          <p:cNvPr id="29" name="object 29"/>
          <p:cNvSpPr txBox="1"/>
          <p:nvPr/>
        </p:nvSpPr>
        <p:spPr>
          <a:xfrm>
            <a:off x="4404723" y="1824511"/>
            <a:ext cx="824230"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a:cs typeface="Arial"/>
              </a:rPr>
              <a:t>Premier</a:t>
            </a:r>
            <a:endParaRPr sz="1800">
              <a:latin typeface="Arial"/>
              <a:cs typeface="Arial"/>
            </a:endParaRPr>
          </a:p>
        </p:txBody>
      </p:sp>
      <p:sp>
        <p:nvSpPr>
          <p:cNvPr id="30" name="object 30"/>
          <p:cNvSpPr txBox="1"/>
          <p:nvPr/>
        </p:nvSpPr>
        <p:spPr>
          <a:xfrm>
            <a:off x="6325853" y="1811481"/>
            <a:ext cx="82486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0000"/>
                </a:solidFill>
                <a:latin typeface="Arial"/>
                <a:cs typeface="Arial"/>
              </a:rPr>
              <a:t>Premier</a:t>
            </a:r>
            <a:endParaRPr sz="1800">
              <a:latin typeface="Arial"/>
              <a:cs typeface="Arial"/>
            </a:endParaRPr>
          </a:p>
        </p:txBody>
      </p:sp>
      <p:pic>
        <p:nvPicPr>
          <p:cNvPr id="31" name="object 31"/>
          <p:cNvPicPr/>
          <p:nvPr/>
        </p:nvPicPr>
        <p:blipFill>
          <a:blip r:embed="rId12" cstate="print"/>
          <a:stretch>
            <a:fillRect/>
          </a:stretch>
        </p:blipFill>
        <p:spPr>
          <a:xfrm>
            <a:off x="5287618" y="4439040"/>
            <a:ext cx="1068328" cy="931163"/>
          </a:xfrm>
          <a:prstGeom prst="rect">
            <a:avLst/>
          </a:prstGeom>
        </p:spPr>
      </p:pic>
      <p:sp>
        <p:nvSpPr>
          <p:cNvPr id="32" name="object 32"/>
          <p:cNvSpPr txBox="1"/>
          <p:nvPr/>
        </p:nvSpPr>
        <p:spPr>
          <a:xfrm>
            <a:off x="2617862" y="5283368"/>
            <a:ext cx="1938020" cy="187325"/>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454545"/>
                </a:solidFill>
                <a:latin typeface="Arial"/>
                <a:cs typeface="Arial"/>
              </a:rPr>
              <a:t>Department</a:t>
            </a:r>
            <a:r>
              <a:rPr sz="1050" spc="-55" dirty="0">
                <a:solidFill>
                  <a:srgbClr val="454545"/>
                </a:solidFill>
                <a:latin typeface="Arial"/>
                <a:cs typeface="Arial"/>
              </a:rPr>
              <a:t> </a:t>
            </a:r>
            <a:r>
              <a:rPr sz="1050" dirty="0">
                <a:solidFill>
                  <a:srgbClr val="454545"/>
                </a:solidFill>
                <a:latin typeface="Arial"/>
                <a:cs typeface="Arial"/>
              </a:rPr>
              <a:t>of</a:t>
            </a:r>
            <a:r>
              <a:rPr sz="1050" spc="-25" dirty="0">
                <a:solidFill>
                  <a:srgbClr val="454545"/>
                </a:solidFill>
                <a:latin typeface="Arial"/>
                <a:cs typeface="Arial"/>
              </a:rPr>
              <a:t> </a:t>
            </a:r>
            <a:r>
              <a:rPr sz="1050" dirty="0">
                <a:solidFill>
                  <a:srgbClr val="454545"/>
                </a:solidFill>
                <a:latin typeface="Arial"/>
                <a:cs typeface="Arial"/>
              </a:rPr>
              <a:t>National</a:t>
            </a:r>
            <a:r>
              <a:rPr sz="1050" spc="-30" dirty="0">
                <a:solidFill>
                  <a:srgbClr val="454545"/>
                </a:solidFill>
                <a:latin typeface="Arial"/>
                <a:cs typeface="Arial"/>
              </a:rPr>
              <a:t> </a:t>
            </a:r>
            <a:r>
              <a:rPr sz="1050" spc="-10" dirty="0">
                <a:solidFill>
                  <a:srgbClr val="454545"/>
                </a:solidFill>
                <a:latin typeface="Arial"/>
                <a:cs typeface="Arial"/>
              </a:rPr>
              <a:t>Defense</a:t>
            </a:r>
            <a:endParaRPr sz="1050" dirty="0">
              <a:latin typeface="Arial"/>
              <a:cs typeface="Arial"/>
            </a:endParaRPr>
          </a:p>
        </p:txBody>
      </p:sp>
      <p:pic>
        <p:nvPicPr>
          <p:cNvPr id="34" name="object 34"/>
          <p:cNvPicPr/>
          <p:nvPr/>
        </p:nvPicPr>
        <p:blipFill>
          <a:blip r:embed="rId13" cstate="print"/>
          <a:stretch>
            <a:fillRect/>
          </a:stretch>
        </p:blipFill>
        <p:spPr>
          <a:xfrm>
            <a:off x="5006577" y="2216737"/>
            <a:ext cx="1391412" cy="780288"/>
          </a:xfrm>
          <a:prstGeom prst="rect">
            <a:avLst/>
          </a:prstGeom>
        </p:spPr>
      </p:pic>
      <p:pic>
        <p:nvPicPr>
          <p:cNvPr id="35" name="object 35"/>
          <p:cNvPicPr/>
          <p:nvPr/>
        </p:nvPicPr>
        <p:blipFill>
          <a:blip r:embed="rId14" cstate="print"/>
          <a:stretch>
            <a:fillRect/>
          </a:stretch>
        </p:blipFill>
        <p:spPr>
          <a:xfrm>
            <a:off x="6663164" y="2219304"/>
            <a:ext cx="880162" cy="780289"/>
          </a:xfrm>
          <a:prstGeom prst="rect">
            <a:avLst/>
          </a:prstGeom>
        </p:spPr>
      </p:pic>
      <p:pic>
        <p:nvPicPr>
          <p:cNvPr id="37" name="object 37"/>
          <p:cNvPicPr/>
          <p:nvPr/>
        </p:nvPicPr>
        <p:blipFill>
          <a:blip r:embed="rId15" cstate="print"/>
          <a:stretch>
            <a:fillRect/>
          </a:stretch>
        </p:blipFill>
        <p:spPr>
          <a:xfrm>
            <a:off x="2594084" y="2195401"/>
            <a:ext cx="990600" cy="990600"/>
          </a:xfrm>
          <a:prstGeom prst="rect">
            <a:avLst/>
          </a:prstGeom>
        </p:spPr>
      </p:pic>
      <p:pic>
        <p:nvPicPr>
          <p:cNvPr id="39" name="object 39"/>
          <p:cNvPicPr/>
          <p:nvPr/>
        </p:nvPicPr>
        <p:blipFill>
          <a:blip r:embed="rId16" cstate="print"/>
          <a:stretch>
            <a:fillRect/>
          </a:stretch>
        </p:blipFill>
        <p:spPr>
          <a:xfrm>
            <a:off x="3775185" y="807038"/>
            <a:ext cx="2188464" cy="926591"/>
          </a:xfrm>
          <a:prstGeom prst="rect">
            <a:avLst/>
          </a:prstGeom>
        </p:spPr>
      </p:pic>
      <p:sp>
        <p:nvSpPr>
          <p:cNvPr id="40" name="object 40"/>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12</a:t>
            </a:fld>
            <a:endParaRPr spc="-25" dirty="0"/>
          </a:p>
        </p:txBody>
      </p:sp>
      <p:pic>
        <p:nvPicPr>
          <p:cNvPr id="12" name="Picture 11">
            <a:extLst>
              <a:ext uri="{FF2B5EF4-FFF2-40B4-BE49-F238E27FC236}">
                <a16:creationId xmlns:a16="http://schemas.microsoft.com/office/drawing/2014/main" id="{7E0E0549-0E54-97F7-AD1C-49EF6BA87105}"/>
              </a:ext>
            </a:extLst>
          </p:cNvPr>
          <p:cNvPicPr>
            <a:picLocks noChangeAspect="1"/>
          </p:cNvPicPr>
          <p:nvPr/>
        </p:nvPicPr>
        <p:blipFill>
          <a:blip r:embed="rId17"/>
          <a:stretch>
            <a:fillRect/>
          </a:stretch>
        </p:blipFill>
        <p:spPr>
          <a:xfrm>
            <a:off x="403273" y="4453887"/>
            <a:ext cx="1034417" cy="1034417"/>
          </a:xfrm>
          <a:prstGeom prst="rect">
            <a:avLst/>
          </a:prstGeom>
        </p:spPr>
      </p:pic>
      <p:pic>
        <p:nvPicPr>
          <p:cNvPr id="13" name="Picture 12">
            <a:extLst>
              <a:ext uri="{FF2B5EF4-FFF2-40B4-BE49-F238E27FC236}">
                <a16:creationId xmlns:a16="http://schemas.microsoft.com/office/drawing/2014/main" id="{1604E0A2-7B78-2BFF-54BD-86E258E251EF}"/>
              </a:ext>
            </a:extLst>
          </p:cNvPr>
          <p:cNvPicPr>
            <a:picLocks noChangeAspect="1"/>
          </p:cNvPicPr>
          <p:nvPr/>
        </p:nvPicPr>
        <p:blipFill>
          <a:blip r:embed="rId18"/>
          <a:stretch>
            <a:fillRect/>
          </a:stretch>
        </p:blipFill>
        <p:spPr>
          <a:xfrm>
            <a:off x="356965" y="5602907"/>
            <a:ext cx="1519254" cy="484787"/>
          </a:xfrm>
          <a:prstGeom prst="rect">
            <a:avLst/>
          </a:prstGeom>
        </p:spPr>
      </p:pic>
      <p:pic>
        <p:nvPicPr>
          <p:cNvPr id="14" name="Picture 13">
            <a:extLst>
              <a:ext uri="{FF2B5EF4-FFF2-40B4-BE49-F238E27FC236}">
                <a16:creationId xmlns:a16="http://schemas.microsoft.com/office/drawing/2014/main" id="{E7AFBC72-AF71-770F-36A8-0AA8A3CDFE17}"/>
              </a:ext>
            </a:extLst>
          </p:cNvPr>
          <p:cNvPicPr>
            <a:picLocks noChangeAspect="1"/>
          </p:cNvPicPr>
          <p:nvPr/>
        </p:nvPicPr>
        <p:blipFill>
          <a:blip r:embed="rId19"/>
          <a:stretch>
            <a:fillRect/>
          </a:stretch>
        </p:blipFill>
        <p:spPr>
          <a:xfrm>
            <a:off x="425511" y="3625492"/>
            <a:ext cx="1250522" cy="735601"/>
          </a:xfrm>
          <a:prstGeom prst="rect">
            <a:avLst/>
          </a:prstGeom>
        </p:spPr>
      </p:pic>
      <p:sp>
        <p:nvSpPr>
          <p:cNvPr id="15" name="object 11">
            <a:extLst>
              <a:ext uri="{FF2B5EF4-FFF2-40B4-BE49-F238E27FC236}">
                <a16:creationId xmlns:a16="http://schemas.microsoft.com/office/drawing/2014/main" id="{062DE021-19AA-A199-BBFA-85A50614C5D8}"/>
              </a:ext>
            </a:extLst>
          </p:cNvPr>
          <p:cNvSpPr txBox="1">
            <a:spLocks/>
          </p:cNvSpPr>
          <p:nvPr/>
        </p:nvSpPr>
        <p:spPr>
          <a:xfrm>
            <a:off x="3720831" y="3257964"/>
            <a:ext cx="5884666" cy="505267"/>
          </a:xfrm>
          <a:prstGeom prst="rect">
            <a:avLst/>
          </a:prstGeom>
        </p:spPr>
        <p:txBody>
          <a:bodyPr vert="horz" wrap="square" lIns="0" tIns="12700" rIns="0" bIns="0" rtlCol="0">
            <a:spAutoFit/>
          </a:bodyPr>
          <a:lstStyle>
            <a:lvl1pPr>
              <a:defRPr sz="2800" b="1" i="0">
                <a:solidFill>
                  <a:srgbClr val="004283"/>
                </a:solidFill>
                <a:latin typeface="Arial"/>
                <a:ea typeface="+mj-ea"/>
                <a:cs typeface="Arial"/>
              </a:defRPr>
            </a:lvl1pPr>
          </a:lstStyle>
          <a:p>
            <a:pPr marL="12700">
              <a:spcBef>
                <a:spcPts val="100"/>
              </a:spcBef>
            </a:pPr>
            <a:r>
              <a:rPr lang="en-US" sz="3200" spc="-50" dirty="0">
                <a:solidFill>
                  <a:srgbClr val="0070C0"/>
                </a:solidFill>
              </a:rPr>
              <a:t>Prospective </a:t>
            </a:r>
            <a:r>
              <a:rPr lang="en-US" sz="3200" spc="-10" dirty="0">
                <a:solidFill>
                  <a:srgbClr val="0070C0"/>
                </a:solidFill>
              </a:rPr>
              <a:t>Sponsors</a:t>
            </a:r>
            <a:endParaRPr lang="en-US" sz="3200" dirty="0">
              <a:solidFill>
                <a:srgbClr val="0070C0"/>
              </a:solidFill>
            </a:endParaRPr>
          </a:p>
        </p:txBody>
      </p:sp>
      <p:pic>
        <p:nvPicPr>
          <p:cNvPr id="41" name="Picture 40">
            <a:extLst>
              <a:ext uri="{FF2B5EF4-FFF2-40B4-BE49-F238E27FC236}">
                <a16:creationId xmlns:a16="http://schemas.microsoft.com/office/drawing/2014/main" id="{DDEF51C2-0DCF-2FF2-82F2-17A58FCE5EA3}"/>
              </a:ext>
            </a:extLst>
          </p:cNvPr>
          <p:cNvPicPr>
            <a:picLocks noChangeAspect="1"/>
          </p:cNvPicPr>
          <p:nvPr/>
        </p:nvPicPr>
        <p:blipFill>
          <a:blip r:embed="rId20"/>
          <a:stretch>
            <a:fillRect/>
          </a:stretch>
        </p:blipFill>
        <p:spPr>
          <a:xfrm>
            <a:off x="5102662" y="5540296"/>
            <a:ext cx="1370356" cy="553624"/>
          </a:xfrm>
          <a:prstGeom prst="rect">
            <a:avLst/>
          </a:prstGeom>
        </p:spPr>
      </p:pic>
      <p:pic>
        <p:nvPicPr>
          <p:cNvPr id="1026" name="Picture 2" descr="Smarter Entity Resolution">
            <a:extLst>
              <a:ext uri="{FF2B5EF4-FFF2-40B4-BE49-F238E27FC236}">
                <a16:creationId xmlns:a16="http://schemas.microsoft.com/office/drawing/2014/main" id="{BED9D55B-6BCC-4B9F-F1C9-AEF9DF470A6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43535" y="3730308"/>
            <a:ext cx="1415285" cy="84917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AF2C35A4-C5C9-7A7C-843D-18752B1E3686}"/>
              </a:ext>
            </a:extLst>
          </p:cNvPr>
          <p:cNvPicPr>
            <a:picLocks noChangeAspect="1"/>
          </p:cNvPicPr>
          <p:nvPr/>
        </p:nvPicPr>
        <p:blipFill>
          <a:blip r:embed="rId22"/>
          <a:stretch>
            <a:fillRect/>
          </a:stretch>
        </p:blipFill>
        <p:spPr>
          <a:xfrm>
            <a:off x="7243535" y="4622657"/>
            <a:ext cx="1295818" cy="446600"/>
          </a:xfrm>
          <a:prstGeom prst="rect">
            <a:avLst/>
          </a:prstGeom>
        </p:spPr>
      </p:pic>
      <p:pic>
        <p:nvPicPr>
          <p:cNvPr id="44" name="Picture 43">
            <a:extLst>
              <a:ext uri="{FF2B5EF4-FFF2-40B4-BE49-F238E27FC236}">
                <a16:creationId xmlns:a16="http://schemas.microsoft.com/office/drawing/2014/main" id="{6FE3C5AB-F113-CBBE-735C-D7802EE2D68F}"/>
              </a:ext>
            </a:extLst>
          </p:cNvPr>
          <p:cNvPicPr>
            <a:picLocks noChangeAspect="1"/>
          </p:cNvPicPr>
          <p:nvPr/>
        </p:nvPicPr>
        <p:blipFill>
          <a:blip r:embed="rId23"/>
          <a:stretch>
            <a:fillRect/>
          </a:stretch>
        </p:blipFill>
        <p:spPr>
          <a:xfrm>
            <a:off x="7362108" y="5464334"/>
            <a:ext cx="1456437" cy="642039"/>
          </a:xfrm>
          <a:prstGeom prst="rect">
            <a:avLst/>
          </a:prstGeom>
        </p:spPr>
      </p:pic>
      <p:pic>
        <p:nvPicPr>
          <p:cNvPr id="45" name="Picture 44">
            <a:extLst>
              <a:ext uri="{FF2B5EF4-FFF2-40B4-BE49-F238E27FC236}">
                <a16:creationId xmlns:a16="http://schemas.microsoft.com/office/drawing/2014/main" id="{851A315E-0470-5954-BDCD-31F77F34F2A8}"/>
              </a:ext>
            </a:extLst>
          </p:cNvPr>
          <p:cNvPicPr>
            <a:picLocks noChangeAspect="1"/>
          </p:cNvPicPr>
          <p:nvPr/>
        </p:nvPicPr>
        <p:blipFill>
          <a:blip r:embed="rId24"/>
          <a:stretch>
            <a:fillRect/>
          </a:stretch>
        </p:blipFill>
        <p:spPr>
          <a:xfrm>
            <a:off x="8904223" y="3637583"/>
            <a:ext cx="1315643" cy="972870"/>
          </a:xfrm>
          <a:prstGeom prst="rect">
            <a:avLst/>
          </a:prstGeom>
        </p:spPr>
      </p:pic>
      <p:pic>
        <p:nvPicPr>
          <p:cNvPr id="46" name="Picture 45">
            <a:extLst>
              <a:ext uri="{FF2B5EF4-FFF2-40B4-BE49-F238E27FC236}">
                <a16:creationId xmlns:a16="http://schemas.microsoft.com/office/drawing/2014/main" id="{75B9FD6F-1262-9646-A771-7E9E1946AF09}"/>
              </a:ext>
            </a:extLst>
          </p:cNvPr>
          <p:cNvPicPr>
            <a:picLocks noChangeAspect="1"/>
          </p:cNvPicPr>
          <p:nvPr/>
        </p:nvPicPr>
        <p:blipFill>
          <a:blip r:embed="rId25"/>
          <a:stretch>
            <a:fillRect/>
          </a:stretch>
        </p:blipFill>
        <p:spPr>
          <a:xfrm>
            <a:off x="9131733" y="4773440"/>
            <a:ext cx="884809" cy="1114859"/>
          </a:xfrm>
          <a:prstGeom prst="rect">
            <a:avLst/>
          </a:prstGeom>
        </p:spPr>
      </p:pic>
      <p:pic>
        <p:nvPicPr>
          <p:cNvPr id="47" name="Picture 46">
            <a:extLst>
              <a:ext uri="{FF2B5EF4-FFF2-40B4-BE49-F238E27FC236}">
                <a16:creationId xmlns:a16="http://schemas.microsoft.com/office/drawing/2014/main" id="{23C63FE6-EDB7-40F2-6133-07342576D077}"/>
              </a:ext>
            </a:extLst>
          </p:cNvPr>
          <p:cNvPicPr>
            <a:picLocks noChangeAspect="1"/>
          </p:cNvPicPr>
          <p:nvPr/>
        </p:nvPicPr>
        <p:blipFill>
          <a:blip r:embed="rId26"/>
          <a:stretch>
            <a:fillRect/>
          </a:stretch>
        </p:blipFill>
        <p:spPr>
          <a:xfrm>
            <a:off x="10016542" y="3538091"/>
            <a:ext cx="1859621" cy="1041388"/>
          </a:xfrm>
          <a:prstGeom prst="rect">
            <a:avLst/>
          </a:prstGeom>
        </p:spPr>
      </p:pic>
      <p:sp>
        <p:nvSpPr>
          <p:cNvPr id="48" name="object 32">
            <a:extLst>
              <a:ext uri="{FF2B5EF4-FFF2-40B4-BE49-F238E27FC236}">
                <a16:creationId xmlns:a16="http://schemas.microsoft.com/office/drawing/2014/main" id="{FFC42417-1CBE-7F0F-2070-65650F6C0BF7}"/>
              </a:ext>
            </a:extLst>
          </p:cNvPr>
          <p:cNvSpPr txBox="1"/>
          <p:nvPr/>
        </p:nvSpPr>
        <p:spPr>
          <a:xfrm>
            <a:off x="10199106" y="4594766"/>
            <a:ext cx="1712532" cy="228909"/>
          </a:xfrm>
          <a:prstGeom prst="rect">
            <a:avLst/>
          </a:prstGeom>
        </p:spPr>
        <p:txBody>
          <a:bodyPr vert="horz" wrap="square" lIns="0" tIns="13335" rIns="0" bIns="0" rtlCol="0">
            <a:spAutoFit/>
          </a:bodyPr>
          <a:lstStyle/>
          <a:p>
            <a:pPr marL="12700">
              <a:lnSpc>
                <a:spcPct val="100000"/>
              </a:lnSpc>
              <a:spcBef>
                <a:spcPts val="105"/>
              </a:spcBef>
            </a:pPr>
            <a:r>
              <a:rPr lang="en-US" sz="1400" b="1" dirty="0">
                <a:solidFill>
                  <a:srgbClr val="454545"/>
                </a:solidFill>
                <a:latin typeface="Arial"/>
                <a:cs typeface="Arial"/>
              </a:rPr>
              <a:t>Office of Standards</a:t>
            </a:r>
            <a:endParaRPr sz="1400" b="1" dirty="0">
              <a:latin typeface="Arial"/>
              <a:cs typeface="Arial"/>
            </a:endParaRPr>
          </a:p>
        </p:txBody>
      </p:sp>
      <p:pic>
        <p:nvPicPr>
          <p:cNvPr id="49" name="Picture 48">
            <a:extLst>
              <a:ext uri="{FF2B5EF4-FFF2-40B4-BE49-F238E27FC236}">
                <a16:creationId xmlns:a16="http://schemas.microsoft.com/office/drawing/2014/main" id="{480ACDAC-5C03-CC87-957E-03AA0919045E}"/>
              </a:ext>
            </a:extLst>
          </p:cNvPr>
          <p:cNvPicPr>
            <a:picLocks noChangeAspect="1"/>
          </p:cNvPicPr>
          <p:nvPr/>
        </p:nvPicPr>
        <p:blipFill>
          <a:blip r:embed="rId27"/>
          <a:stretch>
            <a:fillRect/>
          </a:stretch>
        </p:blipFill>
        <p:spPr>
          <a:xfrm>
            <a:off x="10128215" y="4942202"/>
            <a:ext cx="1607163" cy="764142"/>
          </a:xfrm>
          <a:prstGeom prst="rect">
            <a:avLst/>
          </a:prstGeom>
        </p:spPr>
      </p:pic>
      <p:pic>
        <p:nvPicPr>
          <p:cNvPr id="50" name="Picture 49">
            <a:extLst>
              <a:ext uri="{FF2B5EF4-FFF2-40B4-BE49-F238E27FC236}">
                <a16:creationId xmlns:a16="http://schemas.microsoft.com/office/drawing/2014/main" id="{6C56AF24-92B0-076E-6E72-6E904855FEEB}"/>
              </a:ext>
            </a:extLst>
          </p:cNvPr>
          <p:cNvPicPr>
            <a:picLocks noChangeAspect="1"/>
          </p:cNvPicPr>
          <p:nvPr/>
        </p:nvPicPr>
        <p:blipFill>
          <a:blip r:embed="rId28"/>
          <a:stretch>
            <a:fillRect/>
          </a:stretch>
        </p:blipFill>
        <p:spPr>
          <a:xfrm>
            <a:off x="10483047" y="5359079"/>
            <a:ext cx="1144650" cy="1144650"/>
          </a:xfrm>
          <a:prstGeom prst="rect">
            <a:avLst/>
          </a:prstGeom>
        </p:spPr>
      </p:pic>
      <p:pic>
        <p:nvPicPr>
          <p:cNvPr id="2" name="Picture 1">
            <a:extLst>
              <a:ext uri="{FF2B5EF4-FFF2-40B4-BE49-F238E27FC236}">
                <a16:creationId xmlns:a16="http://schemas.microsoft.com/office/drawing/2014/main" id="{EB472FD6-A5AD-6DC6-1CC0-46B7014A3946}"/>
              </a:ext>
            </a:extLst>
          </p:cNvPr>
          <p:cNvPicPr>
            <a:picLocks noChangeAspect="1"/>
          </p:cNvPicPr>
          <p:nvPr/>
        </p:nvPicPr>
        <p:blipFill>
          <a:blip r:embed="rId29"/>
          <a:stretch>
            <a:fillRect/>
          </a:stretch>
        </p:blipFill>
        <p:spPr>
          <a:xfrm>
            <a:off x="8148326" y="2151981"/>
            <a:ext cx="830786" cy="795282"/>
          </a:xfrm>
          <a:prstGeom prst="rect">
            <a:avLst/>
          </a:prstGeom>
        </p:spPr>
      </p:pic>
      <p:sp>
        <p:nvSpPr>
          <p:cNvPr id="5" name="TextBox 4">
            <a:extLst>
              <a:ext uri="{FF2B5EF4-FFF2-40B4-BE49-F238E27FC236}">
                <a16:creationId xmlns:a16="http://schemas.microsoft.com/office/drawing/2014/main" id="{57809D93-838E-A4DD-F9A9-C1C1207B10A3}"/>
              </a:ext>
            </a:extLst>
          </p:cNvPr>
          <p:cNvSpPr txBox="1"/>
          <p:nvPr/>
        </p:nvSpPr>
        <p:spPr>
          <a:xfrm>
            <a:off x="7808501" y="2961997"/>
            <a:ext cx="1681871" cy="246221"/>
          </a:xfrm>
          <a:prstGeom prst="rect">
            <a:avLst/>
          </a:prstGeom>
          <a:noFill/>
        </p:spPr>
        <p:txBody>
          <a:bodyPr wrap="none" rtlCol="0">
            <a:spAutoFit/>
          </a:bodyPr>
          <a:lstStyle/>
          <a:p>
            <a:r>
              <a:rPr lang="en-US" sz="1000" dirty="0">
                <a:solidFill>
                  <a:schemeClr val="bg2">
                    <a:lumMod val="10000"/>
                  </a:schemeClr>
                </a:solidFill>
              </a:rPr>
              <a:t>All Purpose Networks, Inc.</a:t>
            </a:r>
          </a:p>
        </p:txBody>
      </p:sp>
    </p:spTree>
    <p:extLst>
      <p:ext uri="{BB962C8B-B14F-4D97-AF65-F5344CB8AC3E}">
        <p14:creationId xmlns:p14="http://schemas.microsoft.com/office/powerpoint/2010/main" val="996416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83356"/>
            <a:ext cx="10972800" cy="811358"/>
          </a:xfrm>
          <a:prstGeom prst="rect">
            <a:avLst/>
          </a:prstGeom>
        </p:spPr>
        <p:txBody>
          <a:bodyPr vert="horz" wrap="square" lIns="0" tIns="263905" rIns="0" bIns="0" rtlCol="0">
            <a:spAutoFit/>
          </a:bodyPr>
          <a:lstStyle/>
          <a:p>
            <a:pPr marL="2202815">
              <a:lnSpc>
                <a:spcPct val="100000"/>
              </a:lnSpc>
              <a:spcBef>
                <a:spcPts val="100"/>
              </a:spcBef>
            </a:pPr>
            <a:r>
              <a:rPr sz="3200" dirty="0">
                <a:solidFill>
                  <a:srgbClr val="454545"/>
                </a:solidFill>
              </a:rPr>
              <a:t>PGB</a:t>
            </a:r>
            <a:r>
              <a:rPr sz="3200" spc="-130" dirty="0">
                <a:solidFill>
                  <a:srgbClr val="454545"/>
                </a:solidFill>
              </a:rPr>
              <a:t> </a:t>
            </a:r>
            <a:r>
              <a:rPr sz="3200" dirty="0">
                <a:solidFill>
                  <a:srgbClr val="454545"/>
                </a:solidFill>
              </a:rPr>
              <a:t>APPOINTED</a:t>
            </a:r>
            <a:r>
              <a:rPr sz="3200" spc="-25" dirty="0">
                <a:solidFill>
                  <a:srgbClr val="454545"/>
                </a:solidFill>
              </a:rPr>
              <a:t> </a:t>
            </a:r>
            <a:r>
              <a:rPr sz="3200" dirty="0">
                <a:solidFill>
                  <a:srgbClr val="454545"/>
                </a:solidFill>
              </a:rPr>
              <a:t>VOTING</a:t>
            </a:r>
            <a:r>
              <a:rPr sz="3200" spc="-25" dirty="0">
                <a:solidFill>
                  <a:srgbClr val="454545"/>
                </a:solidFill>
              </a:rPr>
              <a:t> </a:t>
            </a:r>
            <a:r>
              <a:rPr sz="3200" spc="-10" dirty="0">
                <a:solidFill>
                  <a:srgbClr val="454545"/>
                </a:solidFill>
              </a:rPr>
              <a:t>MEMBERS</a:t>
            </a:r>
            <a:endParaRPr sz="3200" dirty="0"/>
          </a:p>
        </p:txBody>
      </p:sp>
      <p:pic>
        <p:nvPicPr>
          <p:cNvPr id="3" name="object 3"/>
          <p:cNvPicPr/>
          <p:nvPr/>
        </p:nvPicPr>
        <p:blipFill>
          <a:blip r:embed="rId2" cstate="print"/>
          <a:stretch>
            <a:fillRect/>
          </a:stretch>
        </p:blipFill>
        <p:spPr>
          <a:xfrm>
            <a:off x="1357883" y="1028700"/>
            <a:ext cx="1277112" cy="1168908"/>
          </a:xfrm>
          <a:prstGeom prst="rect">
            <a:avLst/>
          </a:prstGeom>
        </p:spPr>
      </p:pic>
      <p:sp>
        <p:nvSpPr>
          <p:cNvPr id="4" name="object 4"/>
          <p:cNvSpPr txBox="1"/>
          <p:nvPr/>
        </p:nvSpPr>
        <p:spPr>
          <a:xfrm>
            <a:off x="3584194" y="2505202"/>
            <a:ext cx="991235" cy="985519"/>
          </a:xfrm>
          <a:prstGeom prst="rect">
            <a:avLst/>
          </a:prstGeom>
        </p:spPr>
        <p:txBody>
          <a:bodyPr vert="horz" wrap="square" lIns="0" tIns="12700" rIns="0" bIns="0" rtlCol="0">
            <a:spAutoFit/>
          </a:bodyPr>
          <a:lstStyle/>
          <a:p>
            <a:pPr marL="203200" marR="64769" indent="-3175">
              <a:lnSpc>
                <a:spcPct val="100000"/>
              </a:lnSpc>
              <a:spcBef>
                <a:spcPts val="100"/>
              </a:spcBef>
            </a:pPr>
            <a:r>
              <a:rPr sz="900" b="1" dirty="0">
                <a:solidFill>
                  <a:srgbClr val="454545"/>
                </a:solidFill>
                <a:latin typeface="Arial"/>
                <a:cs typeface="Arial"/>
              </a:rPr>
              <a:t>Ms.</a:t>
            </a:r>
            <a:r>
              <a:rPr sz="900" b="1" spc="-15" dirty="0">
                <a:solidFill>
                  <a:srgbClr val="454545"/>
                </a:solidFill>
                <a:latin typeface="Arial"/>
                <a:cs typeface="Arial"/>
              </a:rPr>
              <a:t> </a:t>
            </a:r>
            <a:r>
              <a:rPr sz="900" b="1" spc="-10" dirty="0">
                <a:solidFill>
                  <a:srgbClr val="454545"/>
                </a:solidFill>
                <a:latin typeface="Arial"/>
                <a:cs typeface="Arial"/>
              </a:rPr>
              <a:t>Christina Bapst-Stump</a:t>
            </a:r>
            <a:endParaRPr sz="900">
              <a:latin typeface="Arial"/>
              <a:cs typeface="Arial"/>
            </a:endParaRPr>
          </a:p>
          <a:p>
            <a:pPr marL="12700" marR="342265">
              <a:lnSpc>
                <a:spcPct val="100000"/>
              </a:lnSpc>
            </a:pPr>
            <a:r>
              <a:rPr sz="900" dirty="0">
                <a:solidFill>
                  <a:srgbClr val="454545"/>
                </a:solidFill>
                <a:latin typeface="Arial"/>
                <a:cs typeface="Arial"/>
              </a:rPr>
              <a:t>Science</a:t>
            </a:r>
            <a:r>
              <a:rPr sz="900" spc="-35" dirty="0">
                <a:solidFill>
                  <a:srgbClr val="454545"/>
                </a:solidFill>
                <a:latin typeface="Arial"/>
                <a:cs typeface="Arial"/>
              </a:rPr>
              <a:t> </a:t>
            </a:r>
            <a:r>
              <a:rPr sz="900" spc="-25" dirty="0">
                <a:solidFill>
                  <a:srgbClr val="454545"/>
                </a:solidFill>
                <a:latin typeface="Arial"/>
                <a:cs typeface="Arial"/>
              </a:rPr>
              <a:t>and </a:t>
            </a:r>
            <a:r>
              <a:rPr sz="900" spc="-10" dirty="0">
                <a:solidFill>
                  <a:srgbClr val="454545"/>
                </a:solidFill>
                <a:latin typeface="Arial"/>
                <a:cs typeface="Arial"/>
              </a:rPr>
              <a:t>Technology Directorate,</a:t>
            </a:r>
            <a:endParaRPr sz="900">
              <a:latin typeface="Arial"/>
              <a:cs typeface="Arial"/>
            </a:endParaRPr>
          </a:p>
          <a:p>
            <a:pPr marL="12700" marR="5080">
              <a:lnSpc>
                <a:spcPct val="100000"/>
              </a:lnSpc>
            </a:pPr>
            <a:r>
              <a:rPr sz="900" dirty="0">
                <a:solidFill>
                  <a:srgbClr val="454545"/>
                </a:solidFill>
                <a:latin typeface="Arial"/>
                <a:cs typeface="Arial"/>
              </a:rPr>
              <a:t>US</a:t>
            </a:r>
            <a:r>
              <a:rPr sz="900" spc="-15" dirty="0">
                <a:solidFill>
                  <a:srgbClr val="454545"/>
                </a:solidFill>
                <a:latin typeface="Arial"/>
                <a:cs typeface="Arial"/>
              </a:rPr>
              <a:t> </a:t>
            </a:r>
            <a:r>
              <a:rPr sz="900" dirty="0">
                <a:solidFill>
                  <a:srgbClr val="454545"/>
                </a:solidFill>
                <a:latin typeface="Arial"/>
                <a:cs typeface="Arial"/>
              </a:rPr>
              <a:t>Department</a:t>
            </a:r>
            <a:r>
              <a:rPr sz="900" spc="-45" dirty="0">
                <a:solidFill>
                  <a:srgbClr val="454545"/>
                </a:solidFill>
                <a:latin typeface="Arial"/>
                <a:cs typeface="Arial"/>
              </a:rPr>
              <a:t> </a:t>
            </a:r>
            <a:r>
              <a:rPr sz="900" spc="-25" dirty="0">
                <a:solidFill>
                  <a:srgbClr val="454545"/>
                </a:solidFill>
                <a:latin typeface="Arial"/>
                <a:cs typeface="Arial"/>
              </a:rPr>
              <a:t>of </a:t>
            </a:r>
            <a:r>
              <a:rPr sz="900" dirty="0">
                <a:solidFill>
                  <a:srgbClr val="454545"/>
                </a:solidFill>
                <a:latin typeface="Arial"/>
                <a:cs typeface="Arial"/>
              </a:rPr>
              <a:t>Homeland</a:t>
            </a:r>
            <a:r>
              <a:rPr sz="900" spc="-35" dirty="0">
                <a:solidFill>
                  <a:srgbClr val="454545"/>
                </a:solidFill>
                <a:latin typeface="Arial"/>
                <a:cs typeface="Arial"/>
              </a:rPr>
              <a:t> </a:t>
            </a:r>
            <a:r>
              <a:rPr sz="900" spc="-10" dirty="0">
                <a:solidFill>
                  <a:srgbClr val="454545"/>
                </a:solidFill>
                <a:latin typeface="Arial"/>
                <a:cs typeface="Arial"/>
              </a:rPr>
              <a:t>Security</a:t>
            </a:r>
            <a:endParaRPr sz="900">
              <a:latin typeface="Arial"/>
              <a:cs typeface="Arial"/>
            </a:endParaRPr>
          </a:p>
        </p:txBody>
      </p:sp>
      <p:sp>
        <p:nvSpPr>
          <p:cNvPr id="5" name="object 5"/>
          <p:cNvSpPr txBox="1"/>
          <p:nvPr/>
        </p:nvSpPr>
        <p:spPr>
          <a:xfrm>
            <a:off x="1436369" y="2498216"/>
            <a:ext cx="1104900" cy="1260475"/>
          </a:xfrm>
          <a:prstGeom prst="rect">
            <a:avLst/>
          </a:prstGeom>
        </p:spPr>
        <p:txBody>
          <a:bodyPr vert="horz" wrap="square" lIns="0" tIns="12700" rIns="0" bIns="0" rtlCol="0">
            <a:spAutoFit/>
          </a:bodyPr>
          <a:lstStyle/>
          <a:p>
            <a:pPr marL="12700" marR="333375">
              <a:lnSpc>
                <a:spcPct val="100000"/>
              </a:lnSpc>
              <a:spcBef>
                <a:spcPts val="100"/>
              </a:spcBef>
            </a:pPr>
            <a:r>
              <a:rPr sz="900" b="1" dirty="0">
                <a:solidFill>
                  <a:srgbClr val="454545"/>
                </a:solidFill>
                <a:latin typeface="Arial"/>
                <a:cs typeface="Arial"/>
              </a:rPr>
              <a:t>Ms.</a:t>
            </a:r>
            <a:r>
              <a:rPr sz="900" b="1" spc="-15" dirty="0">
                <a:solidFill>
                  <a:srgbClr val="454545"/>
                </a:solidFill>
                <a:latin typeface="Arial"/>
                <a:cs typeface="Arial"/>
              </a:rPr>
              <a:t> </a:t>
            </a:r>
            <a:r>
              <a:rPr sz="900" b="1" spc="-10" dirty="0">
                <a:solidFill>
                  <a:srgbClr val="454545"/>
                </a:solidFill>
                <a:latin typeface="Arial"/>
                <a:cs typeface="Arial"/>
              </a:rPr>
              <a:t>Katherine Escobar</a:t>
            </a:r>
            <a:endParaRPr sz="900">
              <a:latin typeface="Arial"/>
              <a:cs typeface="Arial"/>
            </a:endParaRPr>
          </a:p>
          <a:p>
            <a:pPr marL="12700" marR="289560">
              <a:lnSpc>
                <a:spcPct val="100000"/>
              </a:lnSpc>
            </a:pPr>
            <a:r>
              <a:rPr sz="900" b="1" dirty="0">
                <a:solidFill>
                  <a:srgbClr val="454545"/>
                </a:solidFill>
                <a:latin typeface="Arial"/>
                <a:cs typeface="Arial"/>
              </a:rPr>
              <a:t>PGB</a:t>
            </a:r>
            <a:r>
              <a:rPr sz="900" b="1" spc="-15" dirty="0">
                <a:solidFill>
                  <a:srgbClr val="454545"/>
                </a:solidFill>
                <a:latin typeface="Arial"/>
                <a:cs typeface="Arial"/>
              </a:rPr>
              <a:t> </a:t>
            </a:r>
            <a:r>
              <a:rPr sz="900" b="1" spc="-10" dirty="0">
                <a:solidFill>
                  <a:srgbClr val="454545"/>
                </a:solidFill>
                <a:latin typeface="Arial"/>
                <a:cs typeface="Arial"/>
              </a:rPr>
              <a:t>Chair </a:t>
            </a:r>
            <a:r>
              <a:rPr sz="900" dirty="0">
                <a:solidFill>
                  <a:srgbClr val="454545"/>
                </a:solidFill>
                <a:latin typeface="Arial"/>
                <a:cs typeface="Arial"/>
              </a:rPr>
              <a:t>Deputy</a:t>
            </a:r>
            <a:r>
              <a:rPr sz="900" spc="-35" dirty="0">
                <a:solidFill>
                  <a:srgbClr val="454545"/>
                </a:solidFill>
                <a:latin typeface="Arial"/>
                <a:cs typeface="Arial"/>
              </a:rPr>
              <a:t> </a:t>
            </a:r>
            <a:r>
              <a:rPr sz="900" spc="-10" dirty="0">
                <a:solidFill>
                  <a:srgbClr val="454545"/>
                </a:solidFill>
                <a:latin typeface="Arial"/>
                <a:cs typeface="Arial"/>
              </a:rPr>
              <a:t>Division </a:t>
            </a:r>
            <a:r>
              <a:rPr sz="900" dirty="0">
                <a:solidFill>
                  <a:srgbClr val="454545"/>
                </a:solidFill>
                <a:latin typeface="Arial"/>
                <a:cs typeface="Arial"/>
              </a:rPr>
              <a:t>Chief,</a:t>
            </a:r>
            <a:r>
              <a:rPr sz="900" spc="-25" dirty="0">
                <a:solidFill>
                  <a:srgbClr val="454545"/>
                </a:solidFill>
                <a:latin typeface="Arial"/>
                <a:cs typeface="Arial"/>
              </a:rPr>
              <a:t> </a:t>
            </a:r>
            <a:r>
              <a:rPr sz="900" dirty="0">
                <a:solidFill>
                  <a:srgbClr val="454545"/>
                </a:solidFill>
                <a:latin typeface="Arial"/>
                <a:cs typeface="Arial"/>
              </a:rPr>
              <a:t>Data</a:t>
            </a:r>
            <a:r>
              <a:rPr sz="900" spc="-10" dirty="0">
                <a:solidFill>
                  <a:srgbClr val="454545"/>
                </a:solidFill>
                <a:latin typeface="Arial"/>
                <a:cs typeface="Arial"/>
              </a:rPr>
              <a:t> </a:t>
            </a:r>
            <a:r>
              <a:rPr sz="900" spc="-25" dirty="0">
                <a:solidFill>
                  <a:srgbClr val="454545"/>
                </a:solidFill>
                <a:latin typeface="Arial"/>
                <a:cs typeface="Arial"/>
              </a:rPr>
              <a:t>and</a:t>
            </a:r>
            <a:endParaRPr sz="900">
              <a:latin typeface="Arial"/>
              <a:cs typeface="Arial"/>
            </a:endParaRPr>
          </a:p>
          <a:p>
            <a:pPr marL="12700" marR="5080">
              <a:lnSpc>
                <a:spcPct val="100000"/>
              </a:lnSpc>
            </a:pPr>
            <a:r>
              <a:rPr sz="900" dirty="0">
                <a:solidFill>
                  <a:srgbClr val="454545"/>
                </a:solidFill>
                <a:latin typeface="Arial"/>
                <a:cs typeface="Arial"/>
              </a:rPr>
              <a:t>Standards</a:t>
            </a:r>
            <a:r>
              <a:rPr sz="900" spc="-50" dirty="0">
                <a:solidFill>
                  <a:srgbClr val="454545"/>
                </a:solidFill>
                <a:latin typeface="Arial"/>
                <a:cs typeface="Arial"/>
              </a:rPr>
              <a:t> </a:t>
            </a:r>
            <a:r>
              <a:rPr sz="900" dirty="0">
                <a:solidFill>
                  <a:srgbClr val="454545"/>
                </a:solidFill>
                <a:latin typeface="Arial"/>
                <a:cs typeface="Arial"/>
              </a:rPr>
              <a:t>Division</a:t>
            </a:r>
            <a:r>
              <a:rPr sz="900" spc="-25" dirty="0">
                <a:solidFill>
                  <a:srgbClr val="454545"/>
                </a:solidFill>
                <a:latin typeface="Arial"/>
                <a:cs typeface="Arial"/>
              </a:rPr>
              <a:t> at </a:t>
            </a:r>
            <a:r>
              <a:rPr sz="900" dirty="0">
                <a:solidFill>
                  <a:srgbClr val="454545"/>
                </a:solidFill>
                <a:latin typeface="Arial"/>
                <a:cs typeface="Arial"/>
              </a:rPr>
              <a:t>Joint</a:t>
            </a:r>
            <a:r>
              <a:rPr sz="900" spc="-30" dirty="0">
                <a:solidFill>
                  <a:srgbClr val="454545"/>
                </a:solidFill>
                <a:latin typeface="Arial"/>
                <a:cs typeface="Arial"/>
              </a:rPr>
              <a:t> </a:t>
            </a:r>
            <a:r>
              <a:rPr sz="900" dirty="0">
                <a:solidFill>
                  <a:srgbClr val="454545"/>
                </a:solidFill>
                <a:latin typeface="Arial"/>
                <a:cs typeface="Arial"/>
              </a:rPr>
              <a:t>Staff</a:t>
            </a:r>
            <a:r>
              <a:rPr sz="900" spc="-10" dirty="0">
                <a:solidFill>
                  <a:srgbClr val="454545"/>
                </a:solidFill>
                <a:latin typeface="Arial"/>
                <a:cs typeface="Arial"/>
              </a:rPr>
              <a:t> </a:t>
            </a:r>
            <a:r>
              <a:rPr sz="900" dirty="0">
                <a:solidFill>
                  <a:srgbClr val="454545"/>
                </a:solidFill>
                <a:latin typeface="Arial"/>
                <a:cs typeface="Arial"/>
              </a:rPr>
              <a:t>J6</a:t>
            </a:r>
            <a:r>
              <a:rPr sz="900" spc="-10" dirty="0">
                <a:solidFill>
                  <a:srgbClr val="454545"/>
                </a:solidFill>
                <a:latin typeface="Arial"/>
                <a:cs typeface="Arial"/>
              </a:rPr>
              <a:t> </a:t>
            </a:r>
            <a:r>
              <a:rPr sz="900" spc="-25" dirty="0">
                <a:solidFill>
                  <a:srgbClr val="454545"/>
                </a:solidFill>
                <a:latin typeface="Arial"/>
                <a:cs typeface="Arial"/>
              </a:rPr>
              <a:t>and </a:t>
            </a:r>
            <a:r>
              <a:rPr sz="900" dirty="0">
                <a:solidFill>
                  <a:srgbClr val="454545"/>
                </a:solidFill>
                <a:latin typeface="Arial"/>
                <a:cs typeface="Arial"/>
              </a:rPr>
              <a:t>NIEM</a:t>
            </a:r>
            <a:r>
              <a:rPr sz="900" spc="-10" dirty="0">
                <a:solidFill>
                  <a:srgbClr val="454545"/>
                </a:solidFill>
                <a:latin typeface="Arial"/>
                <a:cs typeface="Arial"/>
              </a:rPr>
              <a:t> Managing Director</a:t>
            </a:r>
            <a:endParaRPr sz="900">
              <a:latin typeface="Arial"/>
              <a:cs typeface="Arial"/>
            </a:endParaRPr>
          </a:p>
        </p:txBody>
      </p:sp>
      <p:sp>
        <p:nvSpPr>
          <p:cNvPr id="6" name="object 6"/>
          <p:cNvSpPr txBox="1"/>
          <p:nvPr/>
        </p:nvSpPr>
        <p:spPr>
          <a:xfrm>
            <a:off x="5605398" y="2459481"/>
            <a:ext cx="1083310" cy="635000"/>
          </a:xfrm>
          <a:prstGeom prst="rect">
            <a:avLst/>
          </a:prstGeom>
        </p:spPr>
        <p:txBody>
          <a:bodyPr vert="horz" wrap="square" lIns="0" tIns="12065" rIns="0" bIns="0" rtlCol="0">
            <a:spAutoFit/>
          </a:bodyPr>
          <a:lstStyle/>
          <a:p>
            <a:pPr marL="12700" marR="5080" indent="152400">
              <a:lnSpc>
                <a:spcPct val="100000"/>
              </a:lnSpc>
              <a:spcBef>
                <a:spcPts val="95"/>
              </a:spcBef>
            </a:pPr>
            <a:r>
              <a:rPr sz="1000" b="1" dirty="0">
                <a:solidFill>
                  <a:srgbClr val="454545"/>
                </a:solidFill>
                <a:latin typeface="Arial"/>
                <a:cs typeface="Arial"/>
              </a:rPr>
              <a:t>Mr.</a:t>
            </a:r>
            <a:r>
              <a:rPr sz="1000" b="1" spc="-25" dirty="0">
                <a:solidFill>
                  <a:srgbClr val="454545"/>
                </a:solidFill>
                <a:latin typeface="Arial"/>
                <a:cs typeface="Arial"/>
              </a:rPr>
              <a:t> </a:t>
            </a:r>
            <a:r>
              <a:rPr sz="1000" b="1" dirty="0">
                <a:solidFill>
                  <a:srgbClr val="454545"/>
                </a:solidFill>
                <a:latin typeface="Arial"/>
                <a:cs typeface="Arial"/>
              </a:rPr>
              <a:t>Gary</a:t>
            </a:r>
            <a:r>
              <a:rPr sz="1000" b="1" spc="-25" dirty="0">
                <a:solidFill>
                  <a:srgbClr val="454545"/>
                </a:solidFill>
                <a:latin typeface="Arial"/>
                <a:cs typeface="Arial"/>
              </a:rPr>
              <a:t> </a:t>
            </a:r>
            <a:r>
              <a:rPr sz="1000" b="1" spc="-10" dirty="0">
                <a:solidFill>
                  <a:srgbClr val="454545"/>
                </a:solidFill>
                <a:latin typeface="Arial"/>
                <a:cs typeface="Arial"/>
              </a:rPr>
              <a:t>Egner </a:t>
            </a:r>
            <a:r>
              <a:rPr sz="1000" dirty="0">
                <a:solidFill>
                  <a:srgbClr val="454545"/>
                </a:solidFill>
                <a:latin typeface="Arial"/>
                <a:cs typeface="Arial"/>
              </a:rPr>
              <a:t>Director</a:t>
            </a:r>
            <a:r>
              <a:rPr sz="1000" spc="-40" dirty="0">
                <a:solidFill>
                  <a:srgbClr val="454545"/>
                </a:solidFill>
                <a:latin typeface="Arial"/>
                <a:cs typeface="Arial"/>
              </a:rPr>
              <a:t> </a:t>
            </a:r>
            <a:r>
              <a:rPr sz="1000" spc="-10" dirty="0">
                <a:solidFill>
                  <a:srgbClr val="454545"/>
                </a:solidFill>
                <a:latin typeface="Arial"/>
                <a:cs typeface="Arial"/>
              </a:rPr>
              <a:t>Business Development, Equivant</a:t>
            </a:r>
            <a:endParaRPr sz="1000">
              <a:latin typeface="Arial"/>
              <a:cs typeface="Arial"/>
            </a:endParaRPr>
          </a:p>
        </p:txBody>
      </p:sp>
      <p:pic>
        <p:nvPicPr>
          <p:cNvPr id="7" name="object 7"/>
          <p:cNvPicPr/>
          <p:nvPr/>
        </p:nvPicPr>
        <p:blipFill>
          <a:blip r:embed="rId3" cstate="print"/>
          <a:stretch>
            <a:fillRect/>
          </a:stretch>
        </p:blipFill>
        <p:spPr>
          <a:xfrm>
            <a:off x="5797296" y="1021080"/>
            <a:ext cx="824483" cy="1237488"/>
          </a:xfrm>
          <a:prstGeom prst="rect">
            <a:avLst/>
          </a:prstGeom>
        </p:spPr>
      </p:pic>
      <p:pic>
        <p:nvPicPr>
          <p:cNvPr id="8" name="object 8"/>
          <p:cNvPicPr/>
          <p:nvPr/>
        </p:nvPicPr>
        <p:blipFill>
          <a:blip r:embed="rId4" cstate="print"/>
          <a:stretch>
            <a:fillRect/>
          </a:stretch>
        </p:blipFill>
        <p:spPr>
          <a:xfrm>
            <a:off x="7936992" y="1018032"/>
            <a:ext cx="824483" cy="1240536"/>
          </a:xfrm>
          <a:prstGeom prst="rect">
            <a:avLst/>
          </a:prstGeom>
        </p:spPr>
      </p:pic>
      <p:sp>
        <p:nvSpPr>
          <p:cNvPr id="9" name="object 9"/>
          <p:cNvSpPr txBox="1"/>
          <p:nvPr/>
        </p:nvSpPr>
        <p:spPr>
          <a:xfrm>
            <a:off x="7828026" y="2455291"/>
            <a:ext cx="1100455" cy="787400"/>
          </a:xfrm>
          <a:prstGeom prst="rect">
            <a:avLst/>
          </a:prstGeom>
        </p:spPr>
        <p:txBody>
          <a:bodyPr vert="horz" wrap="square" lIns="0" tIns="12065" rIns="0" bIns="0" rtlCol="0">
            <a:spAutoFit/>
          </a:bodyPr>
          <a:lstStyle/>
          <a:p>
            <a:pPr marL="12700" marR="5080" indent="17780">
              <a:lnSpc>
                <a:spcPct val="100000"/>
              </a:lnSpc>
              <a:spcBef>
                <a:spcPts val="95"/>
              </a:spcBef>
            </a:pPr>
            <a:r>
              <a:rPr sz="1000" b="1" dirty="0">
                <a:solidFill>
                  <a:srgbClr val="454545"/>
                </a:solidFill>
                <a:latin typeface="Arial"/>
                <a:cs typeface="Arial"/>
              </a:rPr>
              <a:t>Mr.</a:t>
            </a:r>
            <a:r>
              <a:rPr sz="1000" b="1" spc="-25" dirty="0">
                <a:solidFill>
                  <a:srgbClr val="454545"/>
                </a:solidFill>
                <a:latin typeface="Arial"/>
                <a:cs typeface="Arial"/>
              </a:rPr>
              <a:t> </a:t>
            </a:r>
            <a:r>
              <a:rPr sz="1000" b="1" dirty="0">
                <a:solidFill>
                  <a:srgbClr val="454545"/>
                </a:solidFill>
                <a:latin typeface="Arial"/>
                <a:cs typeface="Arial"/>
              </a:rPr>
              <a:t>John</a:t>
            </a:r>
            <a:r>
              <a:rPr sz="1000" b="1" spc="-10" dirty="0">
                <a:solidFill>
                  <a:srgbClr val="454545"/>
                </a:solidFill>
                <a:latin typeface="Arial"/>
                <a:cs typeface="Arial"/>
              </a:rPr>
              <a:t> Wandelt </a:t>
            </a:r>
            <a:r>
              <a:rPr sz="1000" dirty="0">
                <a:solidFill>
                  <a:srgbClr val="454545"/>
                </a:solidFill>
                <a:latin typeface="Arial"/>
                <a:cs typeface="Arial"/>
              </a:rPr>
              <a:t>Principal</a:t>
            </a:r>
            <a:r>
              <a:rPr sz="1000" spc="-65" dirty="0">
                <a:solidFill>
                  <a:srgbClr val="454545"/>
                </a:solidFill>
                <a:latin typeface="Arial"/>
                <a:cs typeface="Arial"/>
              </a:rPr>
              <a:t> </a:t>
            </a:r>
            <a:r>
              <a:rPr sz="1000" spc="-10" dirty="0">
                <a:solidFill>
                  <a:srgbClr val="454545"/>
                </a:solidFill>
                <a:latin typeface="Arial"/>
                <a:cs typeface="Arial"/>
              </a:rPr>
              <a:t>Research </a:t>
            </a:r>
            <a:r>
              <a:rPr sz="1000" dirty="0">
                <a:solidFill>
                  <a:srgbClr val="454545"/>
                </a:solidFill>
                <a:latin typeface="Arial"/>
                <a:cs typeface="Arial"/>
              </a:rPr>
              <a:t>Scientist,</a:t>
            </a:r>
            <a:r>
              <a:rPr sz="1000" spc="-55" dirty="0">
                <a:solidFill>
                  <a:srgbClr val="454545"/>
                </a:solidFill>
                <a:latin typeface="Arial"/>
                <a:cs typeface="Arial"/>
              </a:rPr>
              <a:t> </a:t>
            </a:r>
            <a:r>
              <a:rPr sz="1000" spc="-10" dirty="0">
                <a:solidFill>
                  <a:srgbClr val="454545"/>
                </a:solidFill>
                <a:latin typeface="Arial"/>
                <a:cs typeface="Arial"/>
              </a:rPr>
              <a:t>Georgia </a:t>
            </a:r>
            <a:r>
              <a:rPr sz="1000" dirty="0">
                <a:solidFill>
                  <a:srgbClr val="454545"/>
                </a:solidFill>
                <a:latin typeface="Arial"/>
                <a:cs typeface="Arial"/>
              </a:rPr>
              <a:t>Tech</a:t>
            </a:r>
            <a:r>
              <a:rPr sz="1000" spc="-30" dirty="0">
                <a:solidFill>
                  <a:srgbClr val="454545"/>
                </a:solidFill>
                <a:latin typeface="Arial"/>
                <a:cs typeface="Arial"/>
              </a:rPr>
              <a:t> </a:t>
            </a:r>
            <a:r>
              <a:rPr sz="1000" spc="-10" dirty="0">
                <a:solidFill>
                  <a:srgbClr val="454545"/>
                </a:solidFill>
                <a:latin typeface="Arial"/>
                <a:cs typeface="Arial"/>
              </a:rPr>
              <a:t>Research Institute</a:t>
            </a:r>
            <a:endParaRPr sz="1000">
              <a:latin typeface="Arial"/>
              <a:cs typeface="Arial"/>
            </a:endParaRPr>
          </a:p>
        </p:txBody>
      </p:sp>
      <p:pic>
        <p:nvPicPr>
          <p:cNvPr id="10" name="object 10"/>
          <p:cNvPicPr/>
          <p:nvPr/>
        </p:nvPicPr>
        <p:blipFill>
          <a:blip r:embed="rId5" cstate="print"/>
          <a:stretch>
            <a:fillRect/>
          </a:stretch>
        </p:blipFill>
        <p:spPr>
          <a:xfrm>
            <a:off x="3549396" y="1045463"/>
            <a:ext cx="1232915" cy="1191767"/>
          </a:xfrm>
          <a:prstGeom prst="rect">
            <a:avLst/>
          </a:prstGeom>
        </p:spPr>
      </p:pic>
      <p:sp>
        <p:nvSpPr>
          <p:cNvPr id="11" name="object 11"/>
          <p:cNvSpPr txBox="1"/>
          <p:nvPr/>
        </p:nvSpPr>
        <p:spPr>
          <a:xfrm>
            <a:off x="9553193" y="2423236"/>
            <a:ext cx="1174750" cy="940435"/>
          </a:xfrm>
          <a:prstGeom prst="rect">
            <a:avLst/>
          </a:prstGeom>
        </p:spPr>
        <p:txBody>
          <a:bodyPr vert="horz" wrap="square" lIns="0" tIns="12065" rIns="0" bIns="0" rtlCol="0">
            <a:spAutoFit/>
          </a:bodyPr>
          <a:lstStyle/>
          <a:p>
            <a:pPr marL="312420">
              <a:lnSpc>
                <a:spcPct val="100000"/>
              </a:lnSpc>
              <a:spcBef>
                <a:spcPts val="95"/>
              </a:spcBef>
            </a:pPr>
            <a:r>
              <a:rPr sz="1000" b="1" dirty="0">
                <a:solidFill>
                  <a:srgbClr val="454545"/>
                </a:solidFill>
                <a:latin typeface="Arial"/>
                <a:cs typeface="Arial"/>
              </a:rPr>
              <a:t>Ms.</a:t>
            </a:r>
            <a:r>
              <a:rPr sz="1000" b="1" spc="-30" dirty="0">
                <a:solidFill>
                  <a:srgbClr val="454545"/>
                </a:solidFill>
                <a:latin typeface="Arial"/>
                <a:cs typeface="Arial"/>
              </a:rPr>
              <a:t> </a:t>
            </a:r>
            <a:r>
              <a:rPr sz="1000" b="1" spc="-10" dirty="0">
                <a:solidFill>
                  <a:srgbClr val="454545"/>
                </a:solidFill>
                <a:latin typeface="Arial"/>
                <a:cs typeface="Arial"/>
              </a:rPr>
              <a:t>Maria</a:t>
            </a:r>
            <a:endParaRPr sz="1000">
              <a:latin typeface="Arial"/>
              <a:cs typeface="Arial"/>
            </a:endParaRPr>
          </a:p>
          <a:p>
            <a:pPr marL="12700" marR="5080" indent="283210">
              <a:lnSpc>
                <a:spcPct val="100000"/>
              </a:lnSpc>
              <a:spcBef>
                <a:spcPts val="5"/>
              </a:spcBef>
            </a:pPr>
            <a:r>
              <a:rPr sz="1000" b="1" spc="-10" dirty="0">
                <a:solidFill>
                  <a:srgbClr val="454545"/>
                </a:solidFill>
                <a:latin typeface="Arial"/>
                <a:cs typeface="Arial"/>
              </a:rPr>
              <a:t>Cardiellos </a:t>
            </a:r>
            <a:r>
              <a:rPr sz="1000" dirty="0">
                <a:solidFill>
                  <a:srgbClr val="454545"/>
                </a:solidFill>
                <a:latin typeface="Arial"/>
                <a:cs typeface="Arial"/>
              </a:rPr>
              <a:t>Executive</a:t>
            </a:r>
            <a:r>
              <a:rPr sz="1000" spc="-45" dirty="0">
                <a:solidFill>
                  <a:srgbClr val="454545"/>
                </a:solidFill>
                <a:latin typeface="Arial"/>
                <a:cs typeface="Arial"/>
              </a:rPr>
              <a:t> </a:t>
            </a:r>
            <a:r>
              <a:rPr sz="1000" spc="-10" dirty="0">
                <a:solidFill>
                  <a:srgbClr val="454545"/>
                </a:solidFill>
                <a:latin typeface="Arial"/>
                <a:cs typeface="Arial"/>
              </a:rPr>
              <a:t>Director </a:t>
            </a:r>
            <a:r>
              <a:rPr sz="1000" dirty="0">
                <a:solidFill>
                  <a:srgbClr val="454545"/>
                </a:solidFill>
                <a:latin typeface="Arial"/>
                <a:cs typeface="Arial"/>
              </a:rPr>
              <a:t>Integrated</a:t>
            </a:r>
            <a:r>
              <a:rPr sz="1000" spc="-60" dirty="0">
                <a:solidFill>
                  <a:srgbClr val="454545"/>
                </a:solidFill>
                <a:latin typeface="Arial"/>
                <a:cs typeface="Arial"/>
              </a:rPr>
              <a:t> </a:t>
            </a:r>
            <a:r>
              <a:rPr sz="1000" spc="-10" dirty="0">
                <a:solidFill>
                  <a:srgbClr val="454545"/>
                </a:solidFill>
                <a:latin typeface="Arial"/>
                <a:cs typeface="Arial"/>
              </a:rPr>
              <a:t>Justice </a:t>
            </a:r>
            <a:r>
              <a:rPr sz="1000" dirty="0">
                <a:solidFill>
                  <a:srgbClr val="454545"/>
                </a:solidFill>
                <a:latin typeface="Arial"/>
                <a:cs typeface="Arial"/>
              </a:rPr>
              <a:t>Information</a:t>
            </a:r>
            <a:r>
              <a:rPr sz="1000" spc="-65" dirty="0">
                <a:solidFill>
                  <a:srgbClr val="454545"/>
                </a:solidFill>
                <a:latin typeface="Arial"/>
                <a:cs typeface="Arial"/>
              </a:rPr>
              <a:t> </a:t>
            </a:r>
            <a:r>
              <a:rPr sz="1000" spc="-10" dirty="0">
                <a:solidFill>
                  <a:srgbClr val="454545"/>
                </a:solidFill>
                <a:latin typeface="Arial"/>
                <a:cs typeface="Arial"/>
              </a:rPr>
              <a:t>Systems Institute</a:t>
            </a:r>
            <a:endParaRPr sz="1000">
              <a:latin typeface="Arial"/>
              <a:cs typeface="Arial"/>
            </a:endParaRPr>
          </a:p>
        </p:txBody>
      </p:sp>
      <p:pic>
        <p:nvPicPr>
          <p:cNvPr id="12" name="object 12"/>
          <p:cNvPicPr/>
          <p:nvPr/>
        </p:nvPicPr>
        <p:blipFill>
          <a:blip r:embed="rId6" cstate="print"/>
          <a:stretch>
            <a:fillRect/>
          </a:stretch>
        </p:blipFill>
        <p:spPr>
          <a:xfrm>
            <a:off x="9610343" y="954024"/>
            <a:ext cx="1223772" cy="1225296"/>
          </a:xfrm>
          <a:prstGeom prst="rect">
            <a:avLst/>
          </a:prstGeom>
        </p:spPr>
      </p:pic>
      <p:sp>
        <p:nvSpPr>
          <p:cNvPr id="13" name="object 13"/>
          <p:cNvSpPr txBox="1"/>
          <p:nvPr/>
        </p:nvSpPr>
        <p:spPr>
          <a:xfrm>
            <a:off x="704342" y="5119242"/>
            <a:ext cx="1520190" cy="1089401"/>
          </a:xfrm>
          <a:prstGeom prst="rect">
            <a:avLst/>
          </a:prstGeom>
        </p:spPr>
        <p:txBody>
          <a:bodyPr vert="horz" wrap="square" lIns="0" tIns="12065" rIns="0" bIns="0" rtlCol="0">
            <a:spAutoFit/>
          </a:bodyPr>
          <a:lstStyle/>
          <a:p>
            <a:pPr marL="12700" marR="26034" indent="324485">
              <a:lnSpc>
                <a:spcPct val="100000"/>
              </a:lnSpc>
              <a:spcBef>
                <a:spcPts val="95"/>
              </a:spcBef>
            </a:pPr>
            <a:r>
              <a:rPr sz="1000" b="1" dirty="0">
                <a:solidFill>
                  <a:srgbClr val="454545"/>
                </a:solidFill>
                <a:latin typeface="Arial"/>
                <a:cs typeface="Arial"/>
              </a:rPr>
              <a:t>Mr. Payton Lamb </a:t>
            </a:r>
            <a:r>
              <a:rPr sz="1000" dirty="0">
                <a:solidFill>
                  <a:srgbClr val="454545"/>
                </a:solidFill>
                <a:latin typeface="Arial"/>
                <a:cs typeface="Arial"/>
              </a:rPr>
              <a:t>Data Engineer Commonwealth of Virginia Office of the secretary of Administration</a:t>
            </a:r>
          </a:p>
          <a:p>
            <a:pPr marL="12700" marR="5080">
              <a:lnSpc>
                <a:spcPct val="100000"/>
              </a:lnSpc>
            </a:pPr>
            <a:r>
              <a:rPr sz="1000" dirty="0">
                <a:solidFill>
                  <a:srgbClr val="454545"/>
                </a:solidFill>
                <a:latin typeface="Arial"/>
                <a:cs typeface="Arial"/>
              </a:rPr>
              <a:t>Office</a:t>
            </a:r>
            <a:r>
              <a:rPr sz="1000" spc="-40" dirty="0">
                <a:solidFill>
                  <a:srgbClr val="454545"/>
                </a:solidFill>
                <a:latin typeface="Arial"/>
                <a:cs typeface="Arial"/>
              </a:rPr>
              <a:t> </a:t>
            </a:r>
            <a:r>
              <a:rPr sz="1000" dirty="0">
                <a:solidFill>
                  <a:srgbClr val="454545"/>
                </a:solidFill>
                <a:latin typeface="Arial"/>
                <a:cs typeface="Arial"/>
              </a:rPr>
              <a:t>of</a:t>
            </a:r>
            <a:r>
              <a:rPr sz="1000" spc="-25" dirty="0">
                <a:solidFill>
                  <a:srgbClr val="454545"/>
                </a:solidFill>
                <a:latin typeface="Arial"/>
                <a:cs typeface="Arial"/>
              </a:rPr>
              <a:t> </a:t>
            </a:r>
            <a:r>
              <a:rPr sz="1000" dirty="0">
                <a:solidFill>
                  <a:srgbClr val="454545"/>
                </a:solidFill>
                <a:latin typeface="Arial"/>
                <a:cs typeface="Arial"/>
              </a:rPr>
              <a:t>Data</a:t>
            </a:r>
            <a:r>
              <a:rPr sz="1000" spc="-15" dirty="0">
                <a:solidFill>
                  <a:srgbClr val="454545"/>
                </a:solidFill>
                <a:latin typeface="Arial"/>
                <a:cs typeface="Arial"/>
              </a:rPr>
              <a:t> </a:t>
            </a:r>
            <a:r>
              <a:rPr sz="1000" spc="-10" dirty="0">
                <a:solidFill>
                  <a:srgbClr val="454545"/>
                </a:solidFill>
                <a:latin typeface="Arial"/>
                <a:cs typeface="Arial"/>
              </a:rPr>
              <a:t>Governance </a:t>
            </a:r>
            <a:r>
              <a:rPr sz="1000" dirty="0">
                <a:solidFill>
                  <a:srgbClr val="454545"/>
                </a:solidFill>
                <a:latin typeface="Arial"/>
                <a:cs typeface="Arial"/>
              </a:rPr>
              <a:t>and</a:t>
            </a:r>
            <a:r>
              <a:rPr sz="1000" spc="-30" dirty="0">
                <a:solidFill>
                  <a:srgbClr val="454545"/>
                </a:solidFill>
                <a:latin typeface="Arial"/>
                <a:cs typeface="Arial"/>
              </a:rPr>
              <a:t> </a:t>
            </a:r>
            <a:r>
              <a:rPr sz="1000" spc="-10" dirty="0">
                <a:solidFill>
                  <a:srgbClr val="454545"/>
                </a:solidFill>
                <a:latin typeface="Arial"/>
                <a:cs typeface="Arial"/>
              </a:rPr>
              <a:t>Analytics</a:t>
            </a:r>
            <a:endParaRPr sz="1000" dirty="0">
              <a:latin typeface="Arial"/>
              <a:cs typeface="Arial"/>
            </a:endParaRPr>
          </a:p>
        </p:txBody>
      </p:sp>
      <p:pic>
        <p:nvPicPr>
          <p:cNvPr id="14" name="object 14"/>
          <p:cNvPicPr/>
          <p:nvPr/>
        </p:nvPicPr>
        <p:blipFill>
          <a:blip r:embed="rId7" cstate="print"/>
          <a:stretch>
            <a:fillRect/>
          </a:stretch>
        </p:blipFill>
        <p:spPr>
          <a:xfrm>
            <a:off x="788415" y="3869435"/>
            <a:ext cx="1196340" cy="1225295"/>
          </a:xfrm>
          <a:prstGeom prst="rect">
            <a:avLst/>
          </a:prstGeom>
        </p:spPr>
      </p:pic>
      <p:sp>
        <p:nvSpPr>
          <p:cNvPr id="15" name="object 15"/>
          <p:cNvSpPr txBox="1"/>
          <p:nvPr/>
        </p:nvSpPr>
        <p:spPr>
          <a:xfrm>
            <a:off x="2865755" y="5119242"/>
            <a:ext cx="1541145" cy="784225"/>
          </a:xfrm>
          <a:prstGeom prst="rect">
            <a:avLst/>
          </a:prstGeom>
        </p:spPr>
        <p:txBody>
          <a:bodyPr vert="horz" wrap="square" lIns="0" tIns="12700" rIns="0" bIns="0" rtlCol="0">
            <a:spAutoFit/>
          </a:bodyPr>
          <a:lstStyle/>
          <a:p>
            <a:pPr marL="12700" marR="5080" indent="313690">
              <a:lnSpc>
                <a:spcPct val="99500"/>
              </a:lnSpc>
              <a:spcBef>
                <a:spcPts val="100"/>
              </a:spcBef>
            </a:pPr>
            <a:r>
              <a:rPr sz="1000" b="1" dirty="0">
                <a:solidFill>
                  <a:schemeClr val="bg2">
                    <a:lumMod val="10000"/>
                  </a:schemeClr>
                </a:solidFill>
                <a:latin typeface="Arial"/>
                <a:cs typeface="Arial"/>
              </a:rPr>
              <a:t>Ms.</a:t>
            </a:r>
            <a:r>
              <a:rPr sz="1000" b="1" spc="-50" dirty="0">
                <a:solidFill>
                  <a:schemeClr val="bg2">
                    <a:lumMod val="10000"/>
                  </a:schemeClr>
                </a:solidFill>
                <a:latin typeface="Arial"/>
                <a:cs typeface="Arial"/>
              </a:rPr>
              <a:t> </a:t>
            </a:r>
            <a:r>
              <a:rPr sz="1000" b="1" dirty="0">
                <a:solidFill>
                  <a:schemeClr val="bg2">
                    <a:lumMod val="10000"/>
                  </a:schemeClr>
                </a:solidFill>
                <a:latin typeface="Arial"/>
                <a:cs typeface="Arial"/>
              </a:rPr>
              <a:t>April</a:t>
            </a:r>
            <a:r>
              <a:rPr sz="1000" b="1" spc="15" dirty="0">
                <a:solidFill>
                  <a:schemeClr val="bg2">
                    <a:lumMod val="10000"/>
                  </a:schemeClr>
                </a:solidFill>
                <a:latin typeface="Arial"/>
                <a:cs typeface="Arial"/>
              </a:rPr>
              <a:t> </a:t>
            </a:r>
            <a:r>
              <a:rPr sz="1000" b="1" spc="-10" dirty="0">
                <a:solidFill>
                  <a:schemeClr val="bg2">
                    <a:lumMod val="10000"/>
                  </a:schemeClr>
                </a:solidFill>
                <a:latin typeface="Arial"/>
                <a:cs typeface="Arial"/>
              </a:rPr>
              <a:t>Mitchell</a:t>
            </a:r>
            <a:r>
              <a:rPr sz="1000" b="1" spc="500" dirty="0">
                <a:solidFill>
                  <a:schemeClr val="bg2">
                    <a:lumMod val="10000"/>
                  </a:schemeClr>
                </a:solidFill>
                <a:latin typeface="Arial"/>
                <a:cs typeface="Arial"/>
              </a:rPr>
              <a:t> </a:t>
            </a:r>
            <a:r>
              <a:rPr sz="1000" dirty="0">
                <a:solidFill>
                  <a:schemeClr val="bg2">
                    <a:lumMod val="10000"/>
                  </a:schemeClr>
                </a:solidFill>
                <a:latin typeface="Calibri"/>
                <a:cs typeface="Calibri"/>
              </a:rPr>
              <a:t>FBI</a:t>
            </a:r>
            <a:r>
              <a:rPr sz="1000" spc="10" dirty="0">
                <a:solidFill>
                  <a:schemeClr val="bg2">
                    <a:lumMod val="10000"/>
                  </a:schemeClr>
                </a:solidFill>
                <a:latin typeface="Calibri"/>
                <a:cs typeface="Calibri"/>
              </a:rPr>
              <a:t> </a:t>
            </a:r>
            <a:r>
              <a:rPr sz="1000" dirty="0">
                <a:solidFill>
                  <a:schemeClr val="bg2">
                    <a:lumMod val="10000"/>
                  </a:schemeClr>
                </a:solidFill>
                <a:latin typeface="Calibri"/>
                <a:cs typeface="Calibri"/>
              </a:rPr>
              <a:t>It </a:t>
            </a:r>
            <a:r>
              <a:rPr sz="1000" spc="-10" dirty="0">
                <a:solidFill>
                  <a:schemeClr val="bg2">
                    <a:lumMod val="10000"/>
                  </a:schemeClr>
                </a:solidFill>
                <a:latin typeface="Calibri"/>
                <a:cs typeface="Calibri"/>
              </a:rPr>
              <a:t>Specialist</a:t>
            </a:r>
            <a:r>
              <a:rPr sz="1000" dirty="0">
                <a:solidFill>
                  <a:schemeClr val="bg2">
                    <a:lumMod val="10000"/>
                  </a:schemeClr>
                </a:solidFill>
                <a:latin typeface="Calibri"/>
                <a:cs typeface="Calibri"/>
              </a:rPr>
              <a:t> and</a:t>
            </a:r>
            <a:r>
              <a:rPr sz="1000" spc="-10" dirty="0">
                <a:solidFill>
                  <a:schemeClr val="bg2">
                    <a:lumMod val="10000"/>
                  </a:schemeClr>
                </a:solidFill>
                <a:latin typeface="Calibri"/>
                <a:cs typeface="Calibri"/>
              </a:rPr>
              <a:t> Technical </a:t>
            </a:r>
            <a:r>
              <a:rPr sz="1000" dirty="0">
                <a:solidFill>
                  <a:schemeClr val="bg2">
                    <a:lumMod val="10000"/>
                  </a:schemeClr>
                </a:solidFill>
                <a:latin typeface="Calibri"/>
                <a:cs typeface="Calibri"/>
              </a:rPr>
              <a:t>Lead of</a:t>
            </a:r>
            <a:r>
              <a:rPr sz="1000" spc="-5" dirty="0">
                <a:solidFill>
                  <a:schemeClr val="bg2">
                    <a:lumMod val="10000"/>
                  </a:schemeClr>
                </a:solidFill>
                <a:latin typeface="Calibri"/>
                <a:cs typeface="Calibri"/>
              </a:rPr>
              <a:t> </a:t>
            </a:r>
            <a:r>
              <a:rPr sz="1000" dirty="0">
                <a:solidFill>
                  <a:schemeClr val="bg2">
                    <a:lumMod val="10000"/>
                  </a:schemeClr>
                </a:solidFill>
                <a:latin typeface="Calibri"/>
                <a:cs typeface="Calibri"/>
              </a:rPr>
              <a:t>Data</a:t>
            </a:r>
            <a:r>
              <a:rPr sz="1000" spc="-5" dirty="0">
                <a:solidFill>
                  <a:schemeClr val="bg2">
                    <a:lumMod val="10000"/>
                  </a:schemeClr>
                </a:solidFill>
                <a:latin typeface="Calibri"/>
                <a:cs typeface="Calibri"/>
              </a:rPr>
              <a:t> </a:t>
            </a:r>
            <a:r>
              <a:rPr sz="1000" spc="-10" dirty="0">
                <a:solidFill>
                  <a:schemeClr val="bg2">
                    <a:lumMod val="10000"/>
                  </a:schemeClr>
                </a:solidFill>
                <a:latin typeface="Calibri"/>
                <a:cs typeface="Calibri"/>
              </a:rPr>
              <a:t>Standards</a:t>
            </a:r>
            <a:r>
              <a:rPr sz="1000" spc="-15" dirty="0">
                <a:solidFill>
                  <a:schemeClr val="bg2">
                    <a:lumMod val="10000"/>
                  </a:schemeClr>
                </a:solidFill>
                <a:latin typeface="Calibri"/>
                <a:cs typeface="Calibri"/>
              </a:rPr>
              <a:t> </a:t>
            </a:r>
            <a:r>
              <a:rPr sz="1000" dirty="0">
                <a:solidFill>
                  <a:schemeClr val="bg2">
                    <a:lumMod val="10000"/>
                  </a:schemeClr>
                </a:solidFill>
                <a:latin typeface="Calibri"/>
                <a:cs typeface="Calibri"/>
              </a:rPr>
              <a:t>in</a:t>
            </a:r>
            <a:r>
              <a:rPr sz="1000" spc="-5" dirty="0">
                <a:solidFill>
                  <a:schemeClr val="bg2">
                    <a:lumMod val="10000"/>
                  </a:schemeClr>
                </a:solidFill>
                <a:latin typeface="Calibri"/>
                <a:cs typeface="Calibri"/>
              </a:rPr>
              <a:t> </a:t>
            </a:r>
            <a:r>
              <a:rPr sz="1000" spc="-25" dirty="0">
                <a:solidFill>
                  <a:schemeClr val="bg2">
                    <a:lumMod val="10000"/>
                  </a:schemeClr>
                </a:solidFill>
                <a:latin typeface="Calibri"/>
                <a:cs typeface="Calibri"/>
              </a:rPr>
              <a:t>the</a:t>
            </a:r>
            <a:r>
              <a:rPr sz="1000" dirty="0">
                <a:solidFill>
                  <a:schemeClr val="bg2">
                    <a:lumMod val="10000"/>
                  </a:schemeClr>
                </a:solidFill>
                <a:latin typeface="Calibri"/>
                <a:cs typeface="Calibri"/>
              </a:rPr>
              <a:t> Criminal</a:t>
            </a:r>
            <a:r>
              <a:rPr sz="1000" spc="-45" dirty="0">
                <a:solidFill>
                  <a:schemeClr val="bg2">
                    <a:lumMod val="10000"/>
                  </a:schemeClr>
                </a:solidFill>
                <a:latin typeface="Calibri"/>
                <a:cs typeface="Calibri"/>
              </a:rPr>
              <a:t> </a:t>
            </a:r>
            <a:r>
              <a:rPr sz="1000" dirty="0">
                <a:solidFill>
                  <a:schemeClr val="bg2">
                    <a:lumMod val="10000"/>
                  </a:schemeClr>
                </a:solidFill>
                <a:latin typeface="Calibri"/>
                <a:cs typeface="Calibri"/>
              </a:rPr>
              <a:t>Justice</a:t>
            </a:r>
            <a:r>
              <a:rPr sz="1000" spc="-20" dirty="0">
                <a:solidFill>
                  <a:schemeClr val="bg2">
                    <a:lumMod val="10000"/>
                  </a:schemeClr>
                </a:solidFill>
                <a:latin typeface="Calibri"/>
                <a:cs typeface="Calibri"/>
              </a:rPr>
              <a:t> </a:t>
            </a:r>
            <a:r>
              <a:rPr sz="1000" spc="-10" dirty="0">
                <a:solidFill>
                  <a:schemeClr val="bg2">
                    <a:lumMod val="10000"/>
                  </a:schemeClr>
                </a:solidFill>
                <a:latin typeface="Calibri"/>
                <a:cs typeface="Calibri"/>
              </a:rPr>
              <a:t>Information </a:t>
            </a:r>
            <a:r>
              <a:rPr sz="1000" dirty="0">
                <a:solidFill>
                  <a:schemeClr val="bg2">
                    <a:lumMod val="10000"/>
                  </a:schemeClr>
                </a:solidFill>
                <a:latin typeface="Calibri"/>
                <a:cs typeface="Calibri"/>
              </a:rPr>
              <a:t>Services</a:t>
            </a:r>
            <a:r>
              <a:rPr sz="1000" spc="-30" dirty="0">
                <a:solidFill>
                  <a:schemeClr val="bg2">
                    <a:lumMod val="10000"/>
                  </a:schemeClr>
                </a:solidFill>
                <a:latin typeface="Calibri"/>
                <a:cs typeface="Calibri"/>
              </a:rPr>
              <a:t> </a:t>
            </a:r>
            <a:r>
              <a:rPr sz="1000" dirty="0">
                <a:solidFill>
                  <a:schemeClr val="bg2">
                    <a:lumMod val="10000"/>
                  </a:schemeClr>
                </a:solidFill>
                <a:latin typeface="Calibri"/>
                <a:cs typeface="Calibri"/>
              </a:rPr>
              <a:t>(CJIS)</a:t>
            </a:r>
            <a:r>
              <a:rPr sz="1000" spc="-40" dirty="0">
                <a:solidFill>
                  <a:schemeClr val="bg2">
                    <a:lumMod val="10000"/>
                  </a:schemeClr>
                </a:solidFill>
                <a:latin typeface="Calibri"/>
                <a:cs typeface="Calibri"/>
              </a:rPr>
              <a:t> </a:t>
            </a:r>
            <a:r>
              <a:rPr sz="1000" spc="-10" dirty="0">
                <a:solidFill>
                  <a:schemeClr val="bg2">
                    <a:lumMod val="10000"/>
                  </a:schemeClr>
                </a:solidFill>
                <a:latin typeface="Calibri"/>
                <a:cs typeface="Calibri"/>
              </a:rPr>
              <a:t>Division</a:t>
            </a:r>
            <a:endParaRPr sz="1000" dirty="0">
              <a:solidFill>
                <a:schemeClr val="bg2">
                  <a:lumMod val="10000"/>
                </a:schemeClr>
              </a:solidFill>
              <a:latin typeface="Calibri"/>
              <a:cs typeface="Calibri"/>
            </a:endParaRPr>
          </a:p>
        </p:txBody>
      </p:sp>
      <p:pic>
        <p:nvPicPr>
          <p:cNvPr id="16" name="object 16"/>
          <p:cNvPicPr/>
          <p:nvPr/>
        </p:nvPicPr>
        <p:blipFill>
          <a:blip r:embed="rId8" cstate="print"/>
          <a:stretch>
            <a:fillRect/>
          </a:stretch>
        </p:blipFill>
        <p:spPr>
          <a:xfrm>
            <a:off x="3197860" y="3846576"/>
            <a:ext cx="929639" cy="1242060"/>
          </a:xfrm>
          <a:prstGeom prst="rect">
            <a:avLst/>
          </a:prstGeom>
        </p:spPr>
      </p:pic>
      <p:sp>
        <p:nvSpPr>
          <p:cNvPr id="17" name="object 17"/>
          <p:cNvSpPr txBox="1"/>
          <p:nvPr/>
        </p:nvSpPr>
        <p:spPr>
          <a:xfrm>
            <a:off x="5299201" y="5131434"/>
            <a:ext cx="1036319" cy="1000760"/>
          </a:xfrm>
          <a:prstGeom prst="rect">
            <a:avLst/>
          </a:prstGeom>
        </p:spPr>
        <p:txBody>
          <a:bodyPr vert="horz" wrap="square" lIns="0" tIns="12065" rIns="0" bIns="0" rtlCol="0">
            <a:spAutoFit/>
          </a:bodyPr>
          <a:lstStyle/>
          <a:p>
            <a:pPr marL="12700" marR="5080">
              <a:lnSpc>
                <a:spcPct val="100000"/>
              </a:lnSpc>
              <a:spcBef>
                <a:spcPts val="95"/>
              </a:spcBef>
            </a:pPr>
            <a:r>
              <a:rPr sz="1000" b="1" dirty="0">
                <a:solidFill>
                  <a:srgbClr val="454545"/>
                </a:solidFill>
                <a:latin typeface="Arial"/>
                <a:cs typeface="Arial"/>
              </a:rPr>
              <a:t>Ms.</a:t>
            </a:r>
            <a:r>
              <a:rPr sz="1000" b="1" spc="-40" dirty="0">
                <a:solidFill>
                  <a:srgbClr val="454545"/>
                </a:solidFill>
                <a:latin typeface="Arial"/>
                <a:cs typeface="Arial"/>
              </a:rPr>
              <a:t> </a:t>
            </a:r>
            <a:r>
              <a:rPr sz="1000" b="1" dirty="0">
                <a:solidFill>
                  <a:srgbClr val="454545"/>
                </a:solidFill>
                <a:latin typeface="Arial"/>
                <a:cs typeface="Arial"/>
              </a:rPr>
              <a:t>Erin</a:t>
            </a:r>
            <a:r>
              <a:rPr sz="1000" b="1" spc="5" dirty="0">
                <a:solidFill>
                  <a:srgbClr val="454545"/>
                </a:solidFill>
                <a:latin typeface="Arial"/>
                <a:cs typeface="Arial"/>
              </a:rPr>
              <a:t> </a:t>
            </a:r>
            <a:r>
              <a:rPr sz="1000" b="1" spc="-10" dirty="0">
                <a:solidFill>
                  <a:srgbClr val="454545"/>
                </a:solidFill>
                <a:latin typeface="Arial"/>
                <a:cs typeface="Arial"/>
              </a:rPr>
              <a:t>Partin </a:t>
            </a:r>
            <a:r>
              <a:rPr sz="900" dirty="0">
                <a:solidFill>
                  <a:srgbClr val="454545"/>
                </a:solidFill>
                <a:latin typeface="Arial"/>
                <a:cs typeface="Arial"/>
              </a:rPr>
              <a:t>Data</a:t>
            </a:r>
            <a:r>
              <a:rPr sz="900" spc="-30" dirty="0">
                <a:solidFill>
                  <a:srgbClr val="454545"/>
                </a:solidFill>
                <a:latin typeface="Arial"/>
                <a:cs typeface="Arial"/>
              </a:rPr>
              <a:t> </a:t>
            </a:r>
            <a:r>
              <a:rPr sz="900" spc="-10" dirty="0">
                <a:solidFill>
                  <a:srgbClr val="454545"/>
                </a:solidFill>
                <a:latin typeface="Arial"/>
                <a:cs typeface="Arial"/>
              </a:rPr>
              <a:t>Scientist, </a:t>
            </a:r>
            <a:r>
              <a:rPr sz="900" dirty="0">
                <a:solidFill>
                  <a:srgbClr val="454545"/>
                </a:solidFill>
                <a:latin typeface="Arial"/>
                <a:cs typeface="Arial"/>
              </a:rPr>
              <a:t>Office</a:t>
            </a:r>
            <a:r>
              <a:rPr sz="900" spc="-25" dirty="0">
                <a:solidFill>
                  <a:srgbClr val="454545"/>
                </a:solidFill>
                <a:latin typeface="Arial"/>
                <a:cs typeface="Arial"/>
              </a:rPr>
              <a:t> </a:t>
            </a:r>
            <a:r>
              <a:rPr sz="900" dirty="0">
                <a:solidFill>
                  <a:srgbClr val="454545"/>
                </a:solidFill>
                <a:latin typeface="Arial"/>
                <a:cs typeface="Arial"/>
              </a:rPr>
              <a:t>of</a:t>
            </a:r>
            <a:r>
              <a:rPr sz="900" spc="-15" dirty="0">
                <a:solidFill>
                  <a:srgbClr val="454545"/>
                </a:solidFill>
                <a:latin typeface="Arial"/>
                <a:cs typeface="Arial"/>
              </a:rPr>
              <a:t> </a:t>
            </a:r>
            <a:r>
              <a:rPr sz="900" spc="-25" dirty="0">
                <a:solidFill>
                  <a:srgbClr val="454545"/>
                </a:solidFill>
                <a:latin typeface="Arial"/>
                <a:cs typeface="Arial"/>
              </a:rPr>
              <a:t>the </a:t>
            </a:r>
            <a:r>
              <a:rPr sz="900" dirty="0">
                <a:solidFill>
                  <a:srgbClr val="454545"/>
                </a:solidFill>
                <a:latin typeface="Arial"/>
                <a:cs typeface="Arial"/>
              </a:rPr>
              <a:t>Principal</a:t>
            </a:r>
            <a:r>
              <a:rPr sz="900" spc="-35" dirty="0">
                <a:solidFill>
                  <a:srgbClr val="454545"/>
                </a:solidFill>
                <a:latin typeface="Arial"/>
                <a:cs typeface="Arial"/>
              </a:rPr>
              <a:t> </a:t>
            </a:r>
            <a:r>
              <a:rPr sz="900" spc="-10" dirty="0">
                <a:solidFill>
                  <a:srgbClr val="454545"/>
                </a:solidFill>
                <a:latin typeface="Arial"/>
                <a:cs typeface="Arial"/>
              </a:rPr>
              <a:t>Deputy </a:t>
            </a:r>
            <a:r>
              <a:rPr sz="900" dirty="0">
                <a:solidFill>
                  <a:srgbClr val="454545"/>
                </a:solidFill>
                <a:latin typeface="Arial"/>
                <a:cs typeface="Arial"/>
              </a:rPr>
              <a:t>Director,</a:t>
            </a:r>
            <a:r>
              <a:rPr sz="900" spc="-45" dirty="0">
                <a:solidFill>
                  <a:srgbClr val="454545"/>
                </a:solidFill>
                <a:latin typeface="Arial"/>
                <a:cs typeface="Arial"/>
              </a:rPr>
              <a:t> </a:t>
            </a:r>
            <a:r>
              <a:rPr sz="900" spc="-10" dirty="0">
                <a:solidFill>
                  <a:srgbClr val="454545"/>
                </a:solidFill>
                <a:latin typeface="Arial"/>
                <a:cs typeface="Arial"/>
              </a:rPr>
              <a:t>National </a:t>
            </a:r>
            <a:r>
              <a:rPr sz="900" dirty="0">
                <a:solidFill>
                  <a:srgbClr val="454545"/>
                </a:solidFill>
                <a:latin typeface="Arial"/>
                <a:cs typeface="Arial"/>
              </a:rPr>
              <a:t>Institute</a:t>
            </a:r>
            <a:r>
              <a:rPr sz="900" spc="-40" dirty="0">
                <a:solidFill>
                  <a:srgbClr val="454545"/>
                </a:solidFill>
                <a:latin typeface="Arial"/>
                <a:cs typeface="Arial"/>
              </a:rPr>
              <a:t> </a:t>
            </a:r>
            <a:r>
              <a:rPr sz="900" dirty="0">
                <a:solidFill>
                  <a:srgbClr val="454545"/>
                </a:solidFill>
                <a:latin typeface="Arial"/>
                <a:cs typeface="Arial"/>
              </a:rPr>
              <a:t>of</a:t>
            </a:r>
            <a:r>
              <a:rPr sz="900" spc="-20" dirty="0">
                <a:solidFill>
                  <a:srgbClr val="454545"/>
                </a:solidFill>
                <a:latin typeface="Arial"/>
                <a:cs typeface="Arial"/>
              </a:rPr>
              <a:t> </a:t>
            </a:r>
            <a:r>
              <a:rPr sz="900" spc="-10" dirty="0">
                <a:solidFill>
                  <a:srgbClr val="454545"/>
                </a:solidFill>
                <a:latin typeface="Arial"/>
                <a:cs typeface="Arial"/>
              </a:rPr>
              <a:t>Justice (NIJ)</a:t>
            </a:r>
            <a:endParaRPr sz="900" dirty="0">
              <a:latin typeface="Arial"/>
              <a:cs typeface="Arial"/>
            </a:endParaRPr>
          </a:p>
        </p:txBody>
      </p:sp>
      <p:pic>
        <p:nvPicPr>
          <p:cNvPr id="18" name="object 18"/>
          <p:cNvPicPr/>
          <p:nvPr/>
        </p:nvPicPr>
        <p:blipFill>
          <a:blip r:embed="rId9" cstate="print"/>
          <a:stretch>
            <a:fillRect/>
          </a:stretch>
        </p:blipFill>
        <p:spPr>
          <a:xfrm>
            <a:off x="4970271" y="3855720"/>
            <a:ext cx="1222247" cy="1223771"/>
          </a:xfrm>
          <a:prstGeom prst="rect">
            <a:avLst/>
          </a:prstGeom>
        </p:spPr>
      </p:pic>
      <p:sp>
        <p:nvSpPr>
          <p:cNvPr id="19" name="object 19"/>
          <p:cNvSpPr txBox="1"/>
          <p:nvPr/>
        </p:nvSpPr>
        <p:spPr>
          <a:xfrm>
            <a:off x="7221981" y="5101844"/>
            <a:ext cx="1065530" cy="1137920"/>
          </a:xfrm>
          <a:prstGeom prst="rect">
            <a:avLst/>
          </a:prstGeom>
        </p:spPr>
        <p:txBody>
          <a:bodyPr vert="horz" wrap="square" lIns="0" tIns="12065" rIns="0" bIns="0" rtlCol="0">
            <a:spAutoFit/>
          </a:bodyPr>
          <a:lstStyle/>
          <a:p>
            <a:pPr marL="12700" marR="5080">
              <a:lnSpc>
                <a:spcPct val="100000"/>
              </a:lnSpc>
              <a:spcBef>
                <a:spcPts val="95"/>
              </a:spcBef>
            </a:pPr>
            <a:r>
              <a:rPr sz="1000" b="1" dirty="0">
                <a:solidFill>
                  <a:srgbClr val="454545"/>
                </a:solidFill>
                <a:latin typeface="Arial"/>
                <a:cs typeface="Arial"/>
              </a:rPr>
              <a:t>Ms.</a:t>
            </a:r>
            <a:r>
              <a:rPr sz="1000" b="1" spc="-35" dirty="0">
                <a:solidFill>
                  <a:srgbClr val="454545"/>
                </a:solidFill>
                <a:latin typeface="Arial"/>
                <a:cs typeface="Arial"/>
              </a:rPr>
              <a:t> </a:t>
            </a:r>
            <a:r>
              <a:rPr sz="1000" b="1" dirty="0">
                <a:solidFill>
                  <a:srgbClr val="454545"/>
                </a:solidFill>
                <a:latin typeface="Arial"/>
                <a:cs typeface="Arial"/>
              </a:rPr>
              <a:t>Erica</a:t>
            </a:r>
            <a:r>
              <a:rPr sz="1000" b="1" spc="-15" dirty="0">
                <a:solidFill>
                  <a:srgbClr val="454545"/>
                </a:solidFill>
                <a:latin typeface="Arial"/>
                <a:cs typeface="Arial"/>
              </a:rPr>
              <a:t> </a:t>
            </a:r>
            <a:r>
              <a:rPr sz="1000" b="1" spc="-20" dirty="0">
                <a:solidFill>
                  <a:srgbClr val="454545"/>
                </a:solidFill>
                <a:latin typeface="Arial"/>
                <a:cs typeface="Arial"/>
              </a:rPr>
              <a:t>Smith </a:t>
            </a:r>
            <a:r>
              <a:rPr sz="900" dirty="0">
                <a:solidFill>
                  <a:schemeClr val="bg2">
                    <a:lumMod val="10000"/>
                  </a:schemeClr>
                </a:solidFill>
                <a:latin typeface="Arial"/>
                <a:cs typeface="Arial"/>
              </a:rPr>
              <a:t>Data</a:t>
            </a:r>
            <a:r>
              <a:rPr sz="900" spc="-35" dirty="0">
                <a:solidFill>
                  <a:schemeClr val="bg2">
                    <a:lumMod val="10000"/>
                  </a:schemeClr>
                </a:solidFill>
                <a:latin typeface="Arial"/>
                <a:cs typeface="Arial"/>
              </a:rPr>
              <a:t> </a:t>
            </a:r>
            <a:r>
              <a:rPr sz="900" dirty="0">
                <a:solidFill>
                  <a:schemeClr val="bg2">
                    <a:lumMod val="10000"/>
                  </a:schemeClr>
                </a:solidFill>
                <a:latin typeface="Arial"/>
                <a:cs typeface="Arial"/>
              </a:rPr>
              <a:t>Scientist,</a:t>
            </a:r>
            <a:r>
              <a:rPr sz="900" spc="-40" dirty="0">
                <a:solidFill>
                  <a:schemeClr val="bg2">
                    <a:lumMod val="10000"/>
                  </a:schemeClr>
                </a:solidFill>
                <a:latin typeface="Arial"/>
                <a:cs typeface="Arial"/>
              </a:rPr>
              <a:t> </a:t>
            </a:r>
            <a:r>
              <a:rPr sz="900" spc="-20" dirty="0">
                <a:solidFill>
                  <a:schemeClr val="bg2">
                    <a:lumMod val="10000"/>
                  </a:schemeClr>
                </a:solidFill>
                <a:latin typeface="Arial"/>
                <a:cs typeface="Arial"/>
              </a:rPr>
              <a:t>Unit </a:t>
            </a:r>
            <a:r>
              <a:rPr sz="900" dirty="0">
                <a:solidFill>
                  <a:schemeClr val="bg2">
                    <a:lumMod val="10000"/>
                  </a:schemeClr>
                </a:solidFill>
                <a:latin typeface="Arial"/>
                <a:cs typeface="Arial"/>
              </a:rPr>
              <a:t>Chief</a:t>
            </a:r>
            <a:r>
              <a:rPr sz="900" spc="-20" dirty="0">
                <a:solidFill>
                  <a:schemeClr val="bg2">
                    <a:lumMod val="10000"/>
                  </a:schemeClr>
                </a:solidFill>
                <a:latin typeface="Arial"/>
                <a:cs typeface="Arial"/>
              </a:rPr>
              <a:t> </a:t>
            </a:r>
            <a:r>
              <a:rPr sz="900" dirty="0">
                <a:solidFill>
                  <a:schemeClr val="bg2">
                    <a:lumMod val="10000"/>
                  </a:schemeClr>
                </a:solidFill>
                <a:latin typeface="Arial"/>
                <a:cs typeface="Arial"/>
              </a:rPr>
              <a:t>–</a:t>
            </a:r>
            <a:r>
              <a:rPr sz="900" spc="-5" dirty="0">
                <a:solidFill>
                  <a:schemeClr val="bg2">
                    <a:lumMod val="10000"/>
                  </a:schemeClr>
                </a:solidFill>
                <a:latin typeface="Arial"/>
                <a:cs typeface="Arial"/>
              </a:rPr>
              <a:t> </a:t>
            </a:r>
            <a:r>
              <a:rPr sz="900" spc="-25" dirty="0">
                <a:solidFill>
                  <a:schemeClr val="bg2">
                    <a:lumMod val="10000"/>
                  </a:schemeClr>
                </a:solidFill>
                <a:latin typeface="Arial"/>
                <a:cs typeface="Arial"/>
              </a:rPr>
              <a:t>Law </a:t>
            </a:r>
            <a:r>
              <a:rPr sz="900" spc="-10" dirty="0">
                <a:solidFill>
                  <a:schemeClr val="bg2">
                    <a:lumMod val="10000"/>
                  </a:schemeClr>
                </a:solidFill>
                <a:latin typeface="Arial"/>
                <a:cs typeface="Arial"/>
              </a:rPr>
              <a:t>Enforcement Incident-Based </a:t>
            </a:r>
            <a:r>
              <a:rPr sz="900" dirty="0">
                <a:solidFill>
                  <a:schemeClr val="bg2">
                    <a:lumMod val="10000"/>
                  </a:schemeClr>
                </a:solidFill>
                <a:latin typeface="Arial"/>
                <a:cs typeface="Arial"/>
              </a:rPr>
              <a:t>Statistics</a:t>
            </a:r>
            <a:r>
              <a:rPr sz="900" spc="-50" dirty="0">
                <a:solidFill>
                  <a:schemeClr val="bg2">
                    <a:lumMod val="10000"/>
                  </a:schemeClr>
                </a:solidFill>
                <a:latin typeface="Arial"/>
                <a:cs typeface="Arial"/>
              </a:rPr>
              <a:t> </a:t>
            </a:r>
            <a:r>
              <a:rPr sz="900" spc="-20" dirty="0">
                <a:solidFill>
                  <a:schemeClr val="bg2">
                    <a:lumMod val="10000"/>
                  </a:schemeClr>
                </a:solidFill>
                <a:latin typeface="Arial"/>
                <a:cs typeface="Arial"/>
              </a:rPr>
              <a:t>Unit, </a:t>
            </a:r>
            <a:r>
              <a:rPr sz="900" dirty="0">
                <a:solidFill>
                  <a:schemeClr val="bg2">
                    <a:lumMod val="10000"/>
                  </a:schemeClr>
                </a:solidFill>
                <a:latin typeface="Arial"/>
                <a:cs typeface="Arial"/>
              </a:rPr>
              <a:t>Bureau</a:t>
            </a:r>
            <a:r>
              <a:rPr sz="900" spc="-30" dirty="0">
                <a:solidFill>
                  <a:schemeClr val="bg2">
                    <a:lumMod val="10000"/>
                  </a:schemeClr>
                </a:solidFill>
                <a:latin typeface="Arial"/>
                <a:cs typeface="Arial"/>
              </a:rPr>
              <a:t> </a:t>
            </a:r>
            <a:r>
              <a:rPr sz="900" dirty="0">
                <a:solidFill>
                  <a:schemeClr val="bg2">
                    <a:lumMod val="10000"/>
                  </a:schemeClr>
                </a:solidFill>
                <a:latin typeface="Arial"/>
                <a:cs typeface="Arial"/>
              </a:rPr>
              <a:t>of</a:t>
            </a:r>
            <a:r>
              <a:rPr sz="900" spc="-15" dirty="0">
                <a:solidFill>
                  <a:schemeClr val="bg2">
                    <a:lumMod val="10000"/>
                  </a:schemeClr>
                </a:solidFill>
                <a:latin typeface="Arial"/>
                <a:cs typeface="Arial"/>
              </a:rPr>
              <a:t> </a:t>
            </a:r>
            <a:r>
              <a:rPr sz="900" spc="-10" dirty="0">
                <a:solidFill>
                  <a:schemeClr val="bg2">
                    <a:lumMod val="10000"/>
                  </a:schemeClr>
                </a:solidFill>
                <a:latin typeface="Arial"/>
                <a:cs typeface="Arial"/>
              </a:rPr>
              <a:t>Justice Statistics</a:t>
            </a:r>
            <a:r>
              <a:rPr lang="en-US" sz="900" spc="-10" dirty="0">
                <a:solidFill>
                  <a:schemeClr val="bg2">
                    <a:lumMod val="10000"/>
                  </a:schemeClr>
                </a:solidFill>
                <a:latin typeface="Arial"/>
                <a:cs typeface="Arial"/>
              </a:rPr>
              <a:t> </a:t>
            </a:r>
            <a:r>
              <a:rPr sz="900" spc="-10" dirty="0">
                <a:solidFill>
                  <a:schemeClr val="bg2">
                    <a:lumMod val="10000"/>
                  </a:schemeClr>
                </a:solidFill>
                <a:latin typeface="Arial"/>
                <a:cs typeface="Arial"/>
              </a:rPr>
              <a:t>(BJS)</a:t>
            </a:r>
            <a:endParaRPr sz="900" dirty="0">
              <a:solidFill>
                <a:schemeClr val="bg2">
                  <a:lumMod val="10000"/>
                </a:schemeClr>
              </a:solidFill>
              <a:latin typeface="Arial"/>
              <a:cs typeface="Arial"/>
            </a:endParaRPr>
          </a:p>
        </p:txBody>
      </p:sp>
      <p:pic>
        <p:nvPicPr>
          <p:cNvPr id="20" name="object 20"/>
          <p:cNvPicPr/>
          <p:nvPr/>
        </p:nvPicPr>
        <p:blipFill>
          <a:blip r:embed="rId10" cstate="print"/>
          <a:stretch>
            <a:fillRect/>
          </a:stretch>
        </p:blipFill>
        <p:spPr>
          <a:xfrm>
            <a:off x="6968236" y="3864864"/>
            <a:ext cx="1153668" cy="1153668"/>
          </a:xfrm>
          <a:prstGeom prst="rect">
            <a:avLst/>
          </a:prstGeom>
        </p:spPr>
      </p:pic>
      <p:pic>
        <p:nvPicPr>
          <p:cNvPr id="21" name="object 21"/>
          <p:cNvPicPr/>
          <p:nvPr/>
        </p:nvPicPr>
        <p:blipFill>
          <a:blip r:embed="rId11" cstate="print"/>
          <a:stretch>
            <a:fillRect/>
          </a:stretch>
        </p:blipFill>
        <p:spPr>
          <a:xfrm>
            <a:off x="9065260" y="3869435"/>
            <a:ext cx="928116" cy="1208532"/>
          </a:xfrm>
          <a:prstGeom prst="rect">
            <a:avLst/>
          </a:prstGeom>
        </p:spPr>
      </p:pic>
      <p:sp>
        <p:nvSpPr>
          <p:cNvPr id="22" name="object 22"/>
          <p:cNvSpPr txBox="1"/>
          <p:nvPr/>
        </p:nvSpPr>
        <p:spPr>
          <a:xfrm>
            <a:off x="9039478" y="5183885"/>
            <a:ext cx="1047750" cy="1001394"/>
          </a:xfrm>
          <a:prstGeom prst="rect">
            <a:avLst/>
          </a:prstGeom>
        </p:spPr>
        <p:txBody>
          <a:bodyPr vert="horz" wrap="square" lIns="0" tIns="12065" rIns="0" bIns="0" rtlCol="0">
            <a:spAutoFit/>
          </a:bodyPr>
          <a:lstStyle/>
          <a:p>
            <a:pPr marL="12700" marR="125095">
              <a:lnSpc>
                <a:spcPct val="100000"/>
              </a:lnSpc>
              <a:spcBef>
                <a:spcPts val="95"/>
              </a:spcBef>
            </a:pPr>
            <a:r>
              <a:rPr sz="1000" b="1" dirty="0">
                <a:solidFill>
                  <a:srgbClr val="454545"/>
                </a:solidFill>
                <a:latin typeface="Arial"/>
                <a:cs typeface="Arial"/>
              </a:rPr>
              <a:t>Mr.</a:t>
            </a:r>
            <a:r>
              <a:rPr sz="1000" b="1" spc="-20" dirty="0">
                <a:solidFill>
                  <a:srgbClr val="454545"/>
                </a:solidFill>
                <a:latin typeface="Arial"/>
                <a:cs typeface="Arial"/>
              </a:rPr>
              <a:t> </a:t>
            </a:r>
            <a:r>
              <a:rPr sz="1000" b="1" dirty="0">
                <a:solidFill>
                  <a:srgbClr val="454545"/>
                </a:solidFill>
                <a:latin typeface="Arial"/>
                <a:cs typeface="Arial"/>
              </a:rPr>
              <a:t>Tom</a:t>
            </a:r>
            <a:r>
              <a:rPr sz="1000" b="1" spc="-15" dirty="0">
                <a:solidFill>
                  <a:srgbClr val="454545"/>
                </a:solidFill>
                <a:latin typeface="Arial"/>
                <a:cs typeface="Arial"/>
              </a:rPr>
              <a:t> </a:t>
            </a:r>
            <a:r>
              <a:rPr sz="1000" b="1" spc="-10" dirty="0">
                <a:solidFill>
                  <a:srgbClr val="454545"/>
                </a:solidFill>
                <a:latin typeface="Arial"/>
                <a:cs typeface="Arial"/>
              </a:rPr>
              <a:t>Welch </a:t>
            </a:r>
            <a:r>
              <a:rPr sz="900" dirty="0">
                <a:solidFill>
                  <a:schemeClr val="bg2">
                    <a:lumMod val="10000"/>
                  </a:schemeClr>
                </a:solidFill>
                <a:latin typeface="Arial"/>
                <a:cs typeface="Arial"/>
              </a:rPr>
              <a:t>Director</a:t>
            </a:r>
            <a:r>
              <a:rPr sz="900" spc="-55" dirty="0">
                <a:solidFill>
                  <a:schemeClr val="bg2">
                    <a:lumMod val="10000"/>
                  </a:schemeClr>
                </a:solidFill>
                <a:latin typeface="Arial"/>
                <a:cs typeface="Arial"/>
              </a:rPr>
              <a:t> </a:t>
            </a:r>
            <a:r>
              <a:rPr sz="900" spc="-25" dirty="0">
                <a:solidFill>
                  <a:schemeClr val="bg2">
                    <a:lumMod val="10000"/>
                  </a:schemeClr>
                </a:solidFill>
                <a:latin typeface="Arial"/>
                <a:cs typeface="Arial"/>
              </a:rPr>
              <a:t>of </a:t>
            </a:r>
            <a:r>
              <a:rPr sz="900" spc="-10" dirty="0">
                <a:solidFill>
                  <a:schemeClr val="bg2">
                    <a:lumMod val="10000"/>
                  </a:schemeClr>
                </a:solidFill>
                <a:latin typeface="Arial"/>
                <a:cs typeface="Arial"/>
              </a:rPr>
              <a:t>Information Technology </a:t>
            </a:r>
            <a:r>
              <a:rPr sz="900" dirty="0">
                <a:solidFill>
                  <a:schemeClr val="bg2">
                    <a:lumMod val="10000"/>
                  </a:schemeClr>
                </a:solidFill>
                <a:latin typeface="Arial"/>
                <a:cs typeface="Arial"/>
              </a:rPr>
              <a:t>OHIO</a:t>
            </a:r>
            <a:r>
              <a:rPr sz="900" spc="-25" dirty="0">
                <a:solidFill>
                  <a:schemeClr val="bg2">
                    <a:lumMod val="10000"/>
                  </a:schemeClr>
                </a:solidFill>
                <a:latin typeface="Arial"/>
                <a:cs typeface="Arial"/>
              </a:rPr>
              <a:t> </a:t>
            </a:r>
            <a:r>
              <a:rPr sz="900" dirty="0">
                <a:solidFill>
                  <a:schemeClr val="bg2">
                    <a:lumMod val="10000"/>
                  </a:schemeClr>
                </a:solidFill>
                <a:latin typeface="Arial"/>
                <a:cs typeface="Arial"/>
              </a:rPr>
              <a:t>HIDTA</a:t>
            </a:r>
            <a:r>
              <a:rPr sz="900" spc="-15" dirty="0">
                <a:solidFill>
                  <a:schemeClr val="bg2">
                    <a:lumMod val="10000"/>
                  </a:schemeClr>
                </a:solidFill>
                <a:latin typeface="Arial"/>
                <a:cs typeface="Arial"/>
              </a:rPr>
              <a:t> </a:t>
            </a:r>
            <a:r>
              <a:rPr sz="900" spc="-50" dirty="0">
                <a:solidFill>
                  <a:schemeClr val="bg2">
                    <a:lumMod val="10000"/>
                  </a:schemeClr>
                </a:solidFill>
                <a:latin typeface="Arial"/>
                <a:cs typeface="Arial"/>
              </a:rPr>
              <a:t>–</a:t>
            </a:r>
            <a:endParaRPr sz="900" dirty="0">
              <a:solidFill>
                <a:schemeClr val="bg2">
                  <a:lumMod val="10000"/>
                </a:schemeClr>
              </a:solidFill>
              <a:latin typeface="Arial"/>
              <a:cs typeface="Arial"/>
            </a:endParaRPr>
          </a:p>
          <a:p>
            <a:pPr marL="12700" marR="5080">
              <a:lnSpc>
                <a:spcPct val="100000"/>
              </a:lnSpc>
              <a:spcBef>
                <a:spcPts val="5"/>
              </a:spcBef>
            </a:pPr>
            <a:r>
              <a:rPr sz="900" dirty="0">
                <a:solidFill>
                  <a:schemeClr val="bg2">
                    <a:lumMod val="10000"/>
                  </a:schemeClr>
                </a:solidFill>
                <a:latin typeface="Arial"/>
                <a:cs typeface="Arial"/>
              </a:rPr>
              <a:t>Including</a:t>
            </a:r>
            <a:r>
              <a:rPr sz="900" spc="-55" dirty="0">
                <a:solidFill>
                  <a:schemeClr val="bg2">
                    <a:lumMod val="10000"/>
                  </a:schemeClr>
                </a:solidFill>
                <a:latin typeface="Arial"/>
                <a:cs typeface="Arial"/>
              </a:rPr>
              <a:t> </a:t>
            </a:r>
            <a:r>
              <a:rPr sz="900" spc="-10" dirty="0">
                <a:solidFill>
                  <a:schemeClr val="bg2">
                    <a:lumMod val="10000"/>
                  </a:schemeClr>
                </a:solidFill>
                <a:latin typeface="Arial"/>
                <a:cs typeface="Arial"/>
              </a:rPr>
              <a:t>Northern </a:t>
            </a:r>
            <a:r>
              <a:rPr sz="900" dirty="0">
                <a:solidFill>
                  <a:schemeClr val="bg2">
                    <a:lumMod val="10000"/>
                  </a:schemeClr>
                </a:solidFill>
                <a:latin typeface="Arial"/>
                <a:cs typeface="Arial"/>
              </a:rPr>
              <a:t>KY</a:t>
            </a:r>
            <a:r>
              <a:rPr sz="900" spc="-10" dirty="0">
                <a:solidFill>
                  <a:schemeClr val="bg2">
                    <a:lumMod val="10000"/>
                  </a:schemeClr>
                </a:solidFill>
                <a:latin typeface="Arial"/>
                <a:cs typeface="Arial"/>
              </a:rPr>
              <a:t> </a:t>
            </a:r>
            <a:r>
              <a:rPr sz="900" dirty="0">
                <a:solidFill>
                  <a:schemeClr val="bg2">
                    <a:lumMod val="10000"/>
                  </a:schemeClr>
                </a:solidFill>
                <a:latin typeface="Arial"/>
                <a:cs typeface="Arial"/>
              </a:rPr>
              <a:t>&amp;</a:t>
            </a:r>
            <a:r>
              <a:rPr sz="900" spc="-5" dirty="0">
                <a:solidFill>
                  <a:schemeClr val="bg2">
                    <a:lumMod val="10000"/>
                  </a:schemeClr>
                </a:solidFill>
                <a:latin typeface="Arial"/>
                <a:cs typeface="Arial"/>
              </a:rPr>
              <a:t> </a:t>
            </a:r>
            <a:r>
              <a:rPr sz="900" dirty="0">
                <a:solidFill>
                  <a:schemeClr val="bg2">
                    <a:lumMod val="10000"/>
                  </a:schemeClr>
                </a:solidFill>
                <a:latin typeface="Arial"/>
                <a:cs typeface="Arial"/>
              </a:rPr>
              <a:t>Western</a:t>
            </a:r>
            <a:r>
              <a:rPr sz="900" spc="-15" dirty="0">
                <a:solidFill>
                  <a:schemeClr val="bg2">
                    <a:lumMod val="10000"/>
                  </a:schemeClr>
                </a:solidFill>
                <a:latin typeface="Arial"/>
                <a:cs typeface="Arial"/>
              </a:rPr>
              <a:t> </a:t>
            </a:r>
            <a:r>
              <a:rPr sz="900" spc="-25" dirty="0">
                <a:solidFill>
                  <a:schemeClr val="bg2">
                    <a:lumMod val="10000"/>
                  </a:schemeClr>
                </a:solidFill>
                <a:latin typeface="Arial"/>
                <a:cs typeface="Arial"/>
              </a:rPr>
              <a:t>PA</a:t>
            </a:r>
            <a:endParaRPr sz="900" dirty="0">
              <a:solidFill>
                <a:schemeClr val="bg2">
                  <a:lumMod val="10000"/>
                </a:schemeClr>
              </a:solidFill>
              <a:latin typeface="Arial"/>
              <a:cs typeface="Arial"/>
            </a:endParaRPr>
          </a:p>
        </p:txBody>
      </p:sp>
      <p:pic>
        <p:nvPicPr>
          <p:cNvPr id="25" name="Picture 24">
            <a:extLst>
              <a:ext uri="{FF2B5EF4-FFF2-40B4-BE49-F238E27FC236}">
                <a16:creationId xmlns:a16="http://schemas.microsoft.com/office/drawing/2014/main" id="{246AFCA7-A6DF-02BA-CD96-93CC1A0044EC}"/>
              </a:ext>
            </a:extLst>
          </p:cNvPr>
          <p:cNvPicPr>
            <a:picLocks noChangeAspect="1"/>
          </p:cNvPicPr>
          <p:nvPr/>
        </p:nvPicPr>
        <p:blipFill>
          <a:blip r:embed="rId12"/>
          <a:stretch>
            <a:fillRect/>
          </a:stretch>
        </p:blipFill>
        <p:spPr>
          <a:xfrm>
            <a:off x="10246360" y="3780199"/>
            <a:ext cx="1517904" cy="1322998"/>
          </a:xfrm>
          <a:prstGeom prst="rect">
            <a:avLst/>
          </a:prstGeom>
        </p:spPr>
      </p:pic>
      <p:sp>
        <p:nvSpPr>
          <p:cNvPr id="26" name="object 22">
            <a:extLst>
              <a:ext uri="{FF2B5EF4-FFF2-40B4-BE49-F238E27FC236}">
                <a16:creationId xmlns:a16="http://schemas.microsoft.com/office/drawing/2014/main" id="{B9DBD4A2-CC34-AFAF-1ADC-4C03C18DADE2}"/>
              </a:ext>
            </a:extLst>
          </p:cNvPr>
          <p:cNvSpPr txBox="1"/>
          <p:nvPr/>
        </p:nvSpPr>
        <p:spPr>
          <a:xfrm>
            <a:off x="10534650" y="5164645"/>
            <a:ext cx="1047750" cy="1102225"/>
          </a:xfrm>
          <a:prstGeom prst="rect">
            <a:avLst/>
          </a:prstGeom>
        </p:spPr>
        <p:txBody>
          <a:bodyPr vert="horz" wrap="square" lIns="0" tIns="12065" rIns="0" bIns="0" rtlCol="0">
            <a:spAutoFit/>
          </a:bodyPr>
          <a:lstStyle/>
          <a:p>
            <a:pPr marL="12700" marR="125095">
              <a:lnSpc>
                <a:spcPct val="100000"/>
              </a:lnSpc>
              <a:spcBef>
                <a:spcPts val="95"/>
              </a:spcBef>
            </a:pPr>
            <a:r>
              <a:rPr sz="1000" b="1" dirty="0">
                <a:solidFill>
                  <a:srgbClr val="454545"/>
                </a:solidFill>
                <a:latin typeface="Arial"/>
                <a:cs typeface="Arial"/>
              </a:rPr>
              <a:t>Mr.</a:t>
            </a:r>
            <a:r>
              <a:rPr sz="1000" b="1" spc="-20" dirty="0">
                <a:solidFill>
                  <a:srgbClr val="454545"/>
                </a:solidFill>
                <a:latin typeface="Arial"/>
                <a:cs typeface="Arial"/>
              </a:rPr>
              <a:t> </a:t>
            </a:r>
            <a:r>
              <a:rPr lang="en-US" sz="1000" b="1" spc="-20" dirty="0">
                <a:solidFill>
                  <a:srgbClr val="454545"/>
                </a:solidFill>
                <a:latin typeface="Arial"/>
                <a:cs typeface="Arial"/>
              </a:rPr>
              <a:t>James T. Herbert</a:t>
            </a:r>
          </a:p>
          <a:p>
            <a:pPr marL="12700" marR="125095">
              <a:lnSpc>
                <a:spcPct val="100000"/>
              </a:lnSpc>
              <a:spcBef>
                <a:spcPts val="95"/>
              </a:spcBef>
            </a:pPr>
            <a:r>
              <a:rPr lang="en-US" sz="1000" i="0" dirty="0">
                <a:solidFill>
                  <a:srgbClr val="545454"/>
                </a:solidFill>
                <a:effectLst/>
                <a:latin typeface="Georgia" panose="02040502050405020303" pitchFamily="18" charset="0"/>
              </a:rPr>
              <a:t>Company Advisor, All Purpose Networks, Inc. (APN)</a:t>
            </a:r>
            <a:endParaRPr sz="900" dirty="0">
              <a:latin typeface="Arial"/>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3"/>
          <a:stretch>
            <a:fillRect/>
          </a:stretch>
        </p:blipFill>
        <p:spPr>
          <a:xfrm>
            <a:off x="6931002" y="3163388"/>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4"/>
          <a:stretch>
            <a:fillRect/>
          </a:stretch>
        </p:blipFill>
        <p:spPr>
          <a:xfrm>
            <a:off x="4113469" y="3163388"/>
            <a:ext cx="1147531" cy="1190032"/>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6934610" y="4357864"/>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2790588" y="4506451"/>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sz="900" b="1" dirty="0">
                <a:solidFill>
                  <a:srgbClr val="8B8B8B">
                    <a:lumMod val="50000"/>
                  </a:srgbClr>
                </a:solidFill>
                <a:latin typeface="Arial"/>
              </a:rPr>
              <a:t>Darcy Staley</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Organization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5"/>
          <a:stretch>
            <a:fillRect/>
          </a:stretch>
        </p:blipFill>
        <p:spPr>
          <a:xfrm>
            <a:off x="1512484" y="3202271"/>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1425840" y="4489885"/>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412" y="4282300"/>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pic>
        <p:nvPicPr>
          <p:cNvPr id="2" name="Picture 1" descr="A close-up of a person smiling&#10;&#10;Description automatically generated">
            <a:extLst>
              <a:ext uri="{FF2B5EF4-FFF2-40B4-BE49-F238E27FC236}">
                <a16:creationId xmlns:a16="http://schemas.microsoft.com/office/drawing/2014/main" id="{66F4BE69-ED80-555F-A6B6-BC0416EB30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0350" y="3163388"/>
            <a:ext cx="1009546" cy="1221719"/>
          </a:xfrm>
          <a:prstGeom prst="rect">
            <a:avLst/>
          </a:prstGeom>
        </p:spPr>
      </p:pic>
      <p:sp>
        <p:nvSpPr>
          <p:cNvPr id="11" name="TextBox 12">
            <a:extLst>
              <a:ext uri="{FF2B5EF4-FFF2-40B4-BE49-F238E27FC236}">
                <a16:creationId xmlns:a16="http://schemas.microsoft.com/office/drawing/2014/main" id="{032E3902-2756-583B-D741-73C6D28517C3}"/>
              </a:ext>
            </a:extLst>
          </p:cNvPr>
          <p:cNvSpPr txBox="1"/>
          <p:nvPr/>
        </p:nvSpPr>
        <p:spPr>
          <a:xfrm>
            <a:off x="4156200" y="4479159"/>
            <a:ext cx="1277557" cy="7848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2050" name="Picture 2">
            <a:extLst>
              <a:ext uri="{FF2B5EF4-FFF2-40B4-BE49-F238E27FC236}">
                <a16:creationId xmlns:a16="http://schemas.microsoft.com/office/drawing/2014/main" id="{0C59B374-EC2E-4A7C-25D8-8ED05B1D20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44" y="3163387"/>
            <a:ext cx="943289" cy="943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D4A0F1-1860-0D0E-2B12-F9A57032A284}"/>
              </a:ext>
            </a:extLst>
          </p:cNvPr>
          <p:cNvSpPr txBox="1"/>
          <p:nvPr/>
        </p:nvSpPr>
        <p:spPr>
          <a:xfrm>
            <a:off x="8123855" y="4282300"/>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900" b="1" dirty="0">
                <a:solidFill>
                  <a:srgbClr val="8B8B8B">
                    <a:lumMod val="50000"/>
                  </a:srgbClr>
                </a:solidFill>
                <a:latin typeface="Arial"/>
              </a:rPr>
              <a:t>Paul Wormeli</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Tree>
    <p:extLst>
      <p:ext uri="{BB962C8B-B14F-4D97-AF65-F5344CB8AC3E}">
        <p14:creationId xmlns:p14="http://schemas.microsoft.com/office/powerpoint/2010/main" val="474607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 &amp; OASIS Maintainers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3"/>
          <a:stretch>
            <a:fillRect/>
          </a:stretch>
        </p:blipFill>
        <p:spPr>
          <a:xfrm>
            <a:off x="1648228" y="3711721"/>
            <a:ext cx="1009546" cy="1021983"/>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4"/>
          <a:stretch>
            <a:fillRect/>
          </a:stretch>
        </p:blipFill>
        <p:spPr>
          <a:xfrm>
            <a:off x="2817871" y="3721514"/>
            <a:ext cx="1104271" cy="1021983"/>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 y="4026655"/>
            <a:ext cx="934391" cy="486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5"/>
          <a:stretch>
            <a:fillRect/>
          </a:stretch>
        </p:blipFill>
        <p:spPr>
          <a:xfrm>
            <a:off x="1621366" y="2528275"/>
            <a:ext cx="990568" cy="1021984"/>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64390" y="2848291"/>
            <a:ext cx="733130" cy="4861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4281555" y="4754229"/>
            <a:ext cx="621840" cy="1243125"/>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814464" y="5242658"/>
            <a:ext cx="547001" cy="48613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pic>
        <p:nvPicPr>
          <p:cNvPr id="17" name="Picture 16" descr="A close-up of a person smiling&#10;&#10;Description automatically generated">
            <a:extLst>
              <a:ext uri="{FF2B5EF4-FFF2-40B4-BE49-F238E27FC236}">
                <a16:creationId xmlns:a16="http://schemas.microsoft.com/office/drawing/2014/main" id="{AE85D54F-14D0-1F56-858D-250E44939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2388" y="4843229"/>
            <a:ext cx="1009546" cy="1221719"/>
          </a:xfrm>
          <a:prstGeom prst="rect">
            <a:avLst/>
          </a:prstGeom>
        </p:spPr>
      </p:pic>
      <p:pic>
        <p:nvPicPr>
          <p:cNvPr id="11" name="Picture 10" descr="A person wearing a suit and tie&#10;&#10;Description automatically generated with medium confidence">
            <a:extLst>
              <a:ext uri="{FF2B5EF4-FFF2-40B4-BE49-F238E27FC236}">
                <a16:creationId xmlns:a16="http://schemas.microsoft.com/office/drawing/2014/main" id="{C2348C19-8896-C1C2-8333-0EC1F5EF5E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3688" y="2545054"/>
            <a:ext cx="816801" cy="1089068"/>
          </a:xfrm>
          <a:prstGeom prst="rect">
            <a:avLst/>
          </a:prstGeom>
        </p:spPr>
      </p:pic>
      <p:graphicFrame>
        <p:nvGraphicFramePr>
          <p:cNvPr id="5" name="Table 4">
            <a:extLst>
              <a:ext uri="{FF2B5EF4-FFF2-40B4-BE49-F238E27FC236}">
                <a16:creationId xmlns:a16="http://schemas.microsoft.com/office/drawing/2014/main" id="{34F4EB6D-3FB6-7D1B-2919-805A8275DC6E}"/>
              </a:ext>
            </a:extLst>
          </p:cNvPr>
          <p:cNvGraphicFramePr>
            <a:graphicFrameLocks noGrp="1"/>
          </p:cNvGraphicFramePr>
          <p:nvPr/>
        </p:nvGraphicFramePr>
        <p:xfrm>
          <a:off x="609600" y="873641"/>
          <a:ext cx="5216893" cy="1630680"/>
        </p:xfrm>
        <a:graphic>
          <a:graphicData uri="http://schemas.openxmlformats.org/drawingml/2006/table">
            <a:tbl>
              <a:tblPr firstRow="1" bandRow="1">
                <a:tableStyleId>{5C22544A-7EE6-4342-B048-85BDC9FD1C3A}</a:tableStyleId>
              </a:tblPr>
              <a:tblGrid>
                <a:gridCol w="1371018">
                  <a:extLst>
                    <a:ext uri="{9D8B030D-6E8A-4147-A177-3AD203B41FA5}">
                      <a16:colId xmlns:a16="http://schemas.microsoft.com/office/drawing/2014/main" val="3687752479"/>
                    </a:ext>
                  </a:extLst>
                </a:gridCol>
                <a:gridCol w="3845875">
                  <a:extLst>
                    <a:ext uri="{9D8B030D-6E8A-4147-A177-3AD203B41FA5}">
                      <a16:colId xmlns:a16="http://schemas.microsoft.com/office/drawing/2014/main" val="3255170273"/>
                    </a:ext>
                  </a:extLst>
                </a:gridCol>
              </a:tblGrid>
              <a:tr h="37084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57655562"/>
                  </a:ext>
                </a:extLst>
              </a:tr>
              <a:tr h="370840">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Darcy Staley &amp; Ms. Beth Smalley</a:t>
                      </a:r>
                    </a:p>
                  </a:txBody>
                  <a:tcPr/>
                </a:tc>
                <a:extLst>
                  <a:ext uri="{0D108BD9-81ED-4DB2-BD59-A6C34878D82A}">
                    <a16:rowId xmlns:a16="http://schemas.microsoft.com/office/drawing/2014/main" val="3755273863"/>
                  </a:ext>
                </a:extLst>
              </a:tr>
              <a:tr h="370840">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 Mr. Paul Wormeli</a:t>
                      </a:r>
                    </a:p>
                  </a:txBody>
                  <a:tcPr/>
                </a:tc>
                <a:extLst>
                  <a:ext uri="{0D108BD9-81ED-4DB2-BD59-A6C34878D82A}">
                    <a16:rowId xmlns:a16="http://schemas.microsoft.com/office/drawing/2014/main" val="2869526856"/>
                  </a:ext>
                </a:extLst>
              </a:tr>
              <a:tr h="370840">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Brad Bolliger</a:t>
                      </a:r>
                    </a:p>
                  </a:txBody>
                  <a:tcPr/>
                </a:tc>
                <a:extLst>
                  <a:ext uri="{0D108BD9-81ED-4DB2-BD59-A6C34878D82A}">
                    <a16:rowId xmlns:a16="http://schemas.microsoft.com/office/drawing/2014/main" val="350121837"/>
                  </a:ext>
                </a:extLst>
              </a:tr>
            </a:tbl>
          </a:graphicData>
        </a:graphic>
      </p:graphicFrame>
      <p:graphicFrame>
        <p:nvGraphicFramePr>
          <p:cNvPr id="6" name="Table 5">
            <a:extLst>
              <a:ext uri="{FF2B5EF4-FFF2-40B4-BE49-F238E27FC236}">
                <a16:creationId xmlns:a16="http://schemas.microsoft.com/office/drawing/2014/main" id="{92BAFC4A-418D-B640-40CC-AA7CA478BBD5}"/>
              </a:ext>
            </a:extLst>
          </p:cNvPr>
          <p:cNvGraphicFramePr>
            <a:graphicFrameLocks noGrp="1"/>
          </p:cNvGraphicFramePr>
          <p:nvPr/>
        </p:nvGraphicFramePr>
        <p:xfrm>
          <a:off x="5930730" y="873641"/>
          <a:ext cx="5947383" cy="3229756"/>
        </p:xfrm>
        <a:graphic>
          <a:graphicData uri="http://schemas.openxmlformats.org/drawingml/2006/table">
            <a:tbl>
              <a:tblPr firstRow="1" bandRow="1">
                <a:tableStyleId>{5C22544A-7EE6-4342-B048-85BDC9FD1C3A}</a:tableStyleId>
              </a:tblPr>
              <a:tblGrid>
                <a:gridCol w="1982461">
                  <a:extLst>
                    <a:ext uri="{9D8B030D-6E8A-4147-A177-3AD203B41FA5}">
                      <a16:colId xmlns:a16="http://schemas.microsoft.com/office/drawing/2014/main" val="1974202846"/>
                    </a:ext>
                  </a:extLst>
                </a:gridCol>
                <a:gridCol w="1982461">
                  <a:extLst>
                    <a:ext uri="{9D8B030D-6E8A-4147-A177-3AD203B41FA5}">
                      <a16:colId xmlns:a16="http://schemas.microsoft.com/office/drawing/2014/main" val="3329185788"/>
                    </a:ext>
                  </a:extLst>
                </a:gridCol>
                <a:gridCol w="1982461">
                  <a:extLst>
                    <a:ext uri="{9D8B030D-6E8A-4147-A177-3AD203B41FA5}">
                      <a16:colId xmlns:a16="http://schemas.microsoft.com/office/drawing/2014/main" val="2962716942"/>
                    </a:ext>
                  </a:extLst>
                </a:gridCol>
              </a:tblGrid>
              <a:tr h="0">
                <a:tc>
                  <a:txBody>
                    <a:bodyPr/>
                    <a:lstStyle/>
                    <a:p>
                      <a:r>
                        <a:rPr lang="en-US" sz="1400" dirty="0"/>
                        <a:t>GitHub Repos</a:t>
                      </a:r>
                    </a:p>
                  </a:txBody>
                  <a:tcPr/>
                </a:tc>
                <a:tc>
                  <a:txBody>
                    <a:bodyPr/>
                    <a:lstStyle/>
                    <a:p>
                      <a:r>
                        <a:rPr lang="en-US" sz="1400" dirty="0"/>
                        <a:t>Primary</a:t>
                      </a:r>
                    </a:p>
                  </a:txBody>
                  <a:tcPr/>
                </a:tc>
                <a:tc>
                  <a:txBody>
                    <a:bodyPr/>
                    <a:lstStyle/>
                    <a:p>
                      <a:r>
                        <a:rPr lang="en-US" sz="1400" dirty="0"/>
                        <a:t>Alternates</a:t>
                      </a:r>
                    </a:p>
                  </a:txBody>
                  <a:tcPr/>
                </a:tc>
                <a:extLst>
                  <a:ext uri="{0D108BD9-81ED-4DB2-BD59-A6C34878D82A}">
                    <a16:rowId xmlns:a16="http://schemas.microsoft.com/office/drawing/2014/main" val="3446869367"/>
                  </a:ext>
                </a:extLst>
              </a:tr>
              <a:tr h="796106">
                <a:tc>
                  <a:txBody>
                    <a:bodyPr/>
                    <a:lstStyle/>
                    <a:p>
                      <a:r>
                        <a:rPr lang="en-US" sz="1200" dirty="0">
                          <a:solidFill>
                            <a:schemeClr val="tx1">
                              <a:lumMod val="50000"/>
                            </a:schemeClr>
                          </a:solidFill>
                        </a:rPr>
                        <a:t>NIEM Open</a:t>
                      </a:r>
                    </a:p>
                  </a:txBody>
                  <a:tcPr/>
                </a:tc>
                <a:tc>
                  <a:txBody>
                    <a:bodyPr/>
                    <a:lstStyle/>
                    <a:p>
                      <a:r>
                        <a:rPr lang="en-US" sz="1200" dirty="0">
                          <a:solidFill>
                            <a:schemeClr val="tx1">
                              <a:lumMod val="50000"/>
                            </a:schemeClr>
                          </a:solidFill>
                        </a:rPr>
                        <a:t>Ms. Christina Medlin, Mr. Aubrey Beach</a:t>
                      </a:r>
                    </a:p>
                  </a:txBody>
                  <a:tcPr/>
                </a:tc>
                <a:tc>
                  <a:txBody>
                    <a:bodyPr/>
                    <a:lstStyle/>
                    <a:p>
                      <a:r>
                        <a:rPr lang="en-US" sz="1200" dirty="0">
                          <a:solidFill>
                            <a:schemeClr val="tx1">
                              <a:lumMod val="50000"/>
                            </a:schemeClr>
                          </a:solidFill>
                        </a:rPr>
                        <a:t>Mr. Tom Carlson, Ms. Shunda Louis, Mr. Steve Sullivan (pgb-minutes)</a:t>
                      </a:r>
                    </a:p>
                  </a:txBody>
                  <a:tcPr/>
                </a:tc>
                <a:extLst>
                  <a:ext uri="{0D108BD9-81ED-4DB2-BD59-A6C34878D82A}">
                    <a16:rowId xmlns:a16="http://schemas.microsoft.com/office/drawing/2014/main" val="3954367559"/>
                  </a:ext>
                </a:extLst>
              </a:tr>
              <a:tr h="1123560">
                <a:tc>
                  <a:txBody>
                    <a:bodyPr/>
                    <a:lstStyle/>
                    <a:p>
                      <a:r>
                        <a:rPr lang="en-US" sz="1200" dirty="0">
                          <a:solidFill>
                            <a:schemeClr val="tx1">
                              <a:lumMod val="50000"/>
                            </a:schemeClr>
                          </a:solidFill>
                        </a:rPr>
                        <a:t>NTAC-Admin</a:t>
                      </a:r>
                    </a:p>
                  </a:txBody>
                  <a:tcPr/>
                </a:tc>
                <a:tc>
                  <a:txBody>
                    <a:bodyPr/>
                    <a:lstStyle/>
                    <a:p>
                      <a:r>
                        <a:rPr lang="en-US" sz="1200" dirty="0">
                          <a:solidFill>
                            <a:schemeClr val="tx1">
                              <a:lumMod val="50000"/>
                            </a:schemeClr>
                          </a:solidFill>
                        </a:rPr>
                        <a:t>Dr. Scott Renner, Mr. Brad Bolliger</a:t>
                      </a:r>
                    </a:p>
                  </a:txBody>
                  <a:tcPr/>
                </a:tc>
                <a:tc>
                  <a:txBody>
                    <a:bodyPr/>
                    <a:lstStyle/>
                    <a:p>
                      <a:r>
                        <a:rPr lang="en-US" sz="1200" dirty="0">
                          <a:solidFill>
                            <a:schemeClr val="tx1">
                              <a:lumMod val="50000"/>
                            </a:schemeClr>
                          </a:solidFill>
                        </a:rPr>
                        <a:t>Mr. Aubrey Beach, Mr. Tom Carlson, Mr. Jim Cabral, Ms. Christina Medlin, Ms. Shunda Louis</a:t>
                      </a:r>
                    </a:p>
                  </a:txBody>
                  <a:tcPr/>
                </a:tc>
                <a:extLst>
                  <a:ext uri="{0D108BD9-81ED-4DB2-BD59-A6C34878D82A}">
                    <a16:rowId xmlns:a16="http://schemas.microsoft.com/office/drawing/2014/main" val="1141162483"/>
                  </a:ext>
                </a:extLst>
              </a:tr>
              <a:tr h="502645">
                <a:tc>
                  <a:txBody>
                    <a:bodyPr/>
                    <a:lstStyle/>
                    <a:p>
                      <a:r>
                        <a:rPr lang="en-US" sz="1200" dirty="0">
                          <a:solidFill>
                            <a:schemeClr val="tx1">
                              <a:lumMod val="50000"/>
                            </a:schemeClr>
                          </a:solidFill>
                        </a:rPr>
                        <a:t>NBAC-Admin</a:t>
                      </a:r>
                    </a:p>
                  </a:txBody>
                  <a:tcPr/>
                </a:tc>
                <a:tc>
                  <a:txBody>
                    <a:bodyPr/>
                    <a:lstStyle/>
                    <a:p>
                      <a:r>
                        <a:rPr lang="en-US" sz="1200" dirty="0">
                          <a:solidFill>
                            <a:schemeClr val="tx1">
                              <a:lumMod val="50000"/>
                            </a:schemeClr>
                          </a:solidFill>
                        </a:rPr>
                        <a:t>Mr. Steve Sullivan, Mr. Aubrey Beach</a:t>
                      </a:r>
                    </a:p>
                  </a:txBody>
                  <a:tcPr/>
                </a:tc>
                <a:tc>
                  <a:txBody>
                    <a:bodyPr/>
                    <a:lstStyle/>
                    <a:p>
                      <a:r>
                        <a:rPr lang="en-US" sz="1200" dirty="0">
                          <a:solidFill>
                            <a:schemeClr val="tx1">
                              <a:lumMod val="50000"/>
                            </a:schemeClr>
                          </a:solidFill>
                        </a:rPr>
                        <a:t>Ms. Shunda Louis, Ms. Christina Medlin</a:t>
                      </a:r>
                    </a:p>
                  </a:txBody>
                  <a:tcPr/>
                </a:tc>
                <a:extLst>
                  <a:ext uri="{0D108BD9-81ED-4DB2-BD59-A6C34878D82A}">
                    <a16:rowId xmlns:a16="http://schemas.microsoft.com/office/drawing/2014/main" val="4107411700"/>
                  </a:ext>
                </a:extLst>
              </a:tr>
              <a:tr h="502645">
                <a:tc>
                  <a:txBody>
                    <a:bodyPr/>
                    <a:lstStyle/>
                    <a:p>
                      <a:r>
                        <a:rPr lang="en-US" sz="1200" dirty="0">
                          <a:solidFill>
                            <a:schemeClr val="tx1">
                              <a:lumMod val="50000"/>
                            </a:schemeClr>
                          </a:solidFill>
                        </a:rPr>
                        <a:t>NMO-Admin</a:t>
                      </a:r>
                    </a:p>
                  </a:txBody>
                  <a:tcPr/>
                </a:tc>
                <a:tc>
                  <a:txBody>
                    <a:bodyPr/>
                    <a:lstStyle/>
                    <a:p>
                      <a:r>
                        <a:rPr lang="en-US" sz="1200" dirty="0">
                          <a:solidFill>
                            <a:schemeClr val="tx1">
                              <a:lumMod val="50000"/>
                            </a:schemeClr>
                          </a:solidFill>
                        </a:rPr>
                        <a:t>Ms. Darcy Staley, Mr. Aubrey Beach</a:t>
                      </a:r>
                    </a:p>
                  </a:txBody>
                  <a:tcPr/>
                </a:tc>
                <a:tc>
                  <a:txBody>
                    <a:bodyPr/>
                    <a:lstStyle/>
                    <a:p>
                      <a:r>
                        <a:rPr lang="en-US" sz="1200" dirty="0">
                          <a:solidFill>
                            <a:schemeClr val="tx1">
                              <a:lumMod val="50000"/>
                            </a:schemeClr>
                          </a:solidFill>
                        </a:rPr>
                        <a:t>Mr. Steve Sullivan, Ms. Shunda Louis</a:t>
                      </a:r>
                    </a:p>
                  </a:txBody>
                  <a:tcPr/>
                </a:tc>
                <a:extLst>
                  <a:ext uri="{0D108BD9-81ED-4DB2-BD59-A6C34878D82A}">
                    <a16:rowId xmlns:a16="http://schemas.microsoft.com/office/drawing/2014/main" val="3064851571"/>
                  </a:ext>
                </a:extLst>
              </a:tr>
            </a:tbl>
          </a:graphicData>
        </a:graphic>
      </p:graphicFrame>
      <p:pic>
        <p:nvPicPr>
          <p:cNvPr id="8" name="Picture 7" descr="A picture containing person, person, necktie, outdoor&#10;&#10;Description automatically generated">
            <a:extLst>
              <a:ext uri="{FF2B5EF4-FFF2-40B4-BE49-F238E27FC236}">
                <a16:creationId xmlns:a16="http://schemas.microsoft.com/office/drawing/2014/main" id="{9C97EA7E-781C-2739-061C-8956BD52F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4906" y="4245353"/>
            <a:ext cx="1062634" cy="1028356"/>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7F2860EB-C825-D83C-4495-2A32DA91AE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3039" y="5531974"/>
            <a:ext cx="1229818" cy="922363"/>
          </a:xfrm>
          <a:prstGeom prst="rect">
            <a:avLst/>
          </a:prstGeom>
        </p:spPr>
      </p:pic>
      <p:pic>
        <p:nvPicPr>
          <p:cNvPr id="13" name="Picture 12">
            <a:extLst>
              <a:ext uri="{FF2B5EF4-FFF2-40B4-BE49-F238E27FC236}">
                <a16:creationId xmlns:a16="http://schemas.microsoft.com/office/drawing/2014/main" id="{E8DF5B37-F860-0985-5DED-BADE7D8DE54F}"/>
              </a:ext>
            </a:extLst>
          </p:cNvPr>
          <p:cNvPicPr>
            <a:picLocks noChangeAspect="1"/>
          </p:cNvPicPr>
          <p:nvPr/>
        </p:nvPicPr>
        <p:blipFill>
          <a:blip r:embed="rId11"/>
          <a:stretch>
            <a:fillRect/>
          </a:stretch>
        </p:blipFill>
        <p:spPr>
          <a:xfrm>
            <a:off x="8978376" y="4267182"/>
            <a:ext cx="899512" cy="932828"/>
          </a:xfrm>
          <a:prstGeom prst="rect">
            <a:avLst/>
          </a:prstGeom>
        </p:spPr>
      </p:pic>
      <p:pic>
        <p:nvPicPr>
          <p:cNvPr id="18" name="Picture 17" descr="A person wearing a suit and tie&#10;&#10;Description automatically generated with medium confidence">
            <a:extLst>
              <a:ext uri="{FF2B5EF4-FFF2-40B4-BE49-F238E27FC236}">
                <a16:creationId xmlns:a16="http://schemas.microsoft.com/office/drawing/2014/main" id="{B9193927-9453-62A1-6FE6-9026B6F46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6849" y="4197159"/>
            <a:ext cx="776395" cy="1035193"/>
          </a:xfrm>
          <a:prstGeom prst="rect">
            <a:avLst/>
          </a:prstGeom>
        </p:spPr>
      </p:pic>
      <p:pic>
        <p:nvPicPr>
          <p:cNvPr id="19" name="Picture 18" descr="A close-up of a person smiling&#10;&#10;Description automatically generated">
            <a:extLst>
              <a:ext uri="{FF2B5EF4-FFF2-40B4-BE49-F238E27FC236}">
                <a16:creationId xmlns:a16="http://schemas.microsoft.com/office/drawing/2014/main" id="{17B4EF18-09EC-9FD2-81F9-FE8A32B1D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9395" y="5561526"/>
            <a:ext cx="776395" cy="939568"/>
          </a:xfrm>
          <a:prstGeom prst="rect">
            <a:avLst/>
          </a:prstGeom>
        </p:spPr>
      </p:pic>
      <p:pic>
        <p:nvPicPr>
          <p:cNvPr id="1026" name="Picture 2" descr="A person smiling for the camera&#10;&#10;Description automatically generated with medium confidence">
            <a:extLst>
              <a:ext uri="{FF2B5EF4-FFF2-40B4-BE49-F238E27FC236}">
                <a16:creationId xmlns:a16="http://schemas.microsoft.com/office/drawing/2014/main" id="{913DEB8D-4F98-2180-7490-A5AE93D879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01398" y="4245353"/>
            <a:ext cx="1030864" cy="102287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A0C0E9-01CE-5722-CF62-4D52C41A8A0E}"/>
              </a:ext>
            </a:extLst>
          </p:cNvPr>
          <p:cNvSpPr txBox="1"/>
          <p:nvPr/>
        </p:nvSpPr>
        <p:spPr>
          <a:xfrm>
            <a:off x="6065209" y="5249492"/>
            <a:ext cx="1282723" cy="276999"/>
          </a:xfrm>
          <a:prstGeom prst="rect">
            <a:avLst/>
          </a:prstGeom>
          <a:noFill/>
        </p:spPr>
        <p:txBody>
          <a:bodyPr wrap="none" rtlCol="0">
            <a:spAutoFit/>
          </a:bodyPr>
          <a:lstStyle/>
          <a:p>
            <a:r>
              <a:rPr lang="en-US" sz="1200" dirty="0">
                <a:solidFill>
                  <a:schemeClr val="tx1">
                    <a:lumMod val="50000"/>
                  </a:schemeClr>
                </a:solidFill>
              </a:rPr>
              <a:t>Christina Medlin</a:t>
            </a:r>
          </a:p>
        </p:txBody>
      </p:sp>
      <p:sp>
        <p:nvSpPr>
          <p:cNvPr id="21" name="TextBox 20">
            <a:extLst>
              <a:ext uri="{FF2B5EF4-FFF2-40B4-BE49-F238E27FC236}">
                <a16:creationId xmlns:a16="http://schemas.microsoft.com/office/drawing/2014/main" id="{4EE8AAA7-7651-9B24-5CA8-0EA363EFC65B}"/>
              </a:ext>
            </a:extLst>
          </p:cNvPr>
          <p:cNvSpPr txBox="1"/>
          <p:nvPr/>
        </p:nvSpPr>
        <p:spPr>
          <a:xfrm>
            <a:off x="7491690" y="5221455"/>
            <a:ext cx="1309974" cy="307777"/>
          </a:xfrm>
          <a:prstGeom prst="rect">
            <a:avLst/>
          </a:prstGeom>
          <a:noFill/>
        </p:spPr>
        <p:txBody>
          <a:bodyPr wrap="none" rtlCol="0">
            <a:spAutoFit/>
          </a:bodyPr>
          <a:lstStyle/>
          <a:p>
            <a:r>
              <a:rPr lang="en-US" sz="1400" dirty="0">
                <a:solidFill>
                  <a:schemeClr val="tx1">
                    <a:lumMod val="50000"/>
                  </a:schemeClr>
                </a:solidFill>
              </a:rPr>
              <a:t>Aubrey Beach</a:t>
            </a:r>
          </a:p>
        </p:txBody>
      </p:sp>
      <p:sp>
        <p:nvSpPr>
          <p:cNvPr id="22" name="TextBox 21">
            <a:extLst>
              <a:ext uri="{FF2B5EF4-FFF2-40B4-BE49-F238E27FC236}">
                <a16:creationId xmlns:a16="http://schemas.microsoft.com/office/drawing/2014/main" id="{DAB363CA-EADF-2D2B-9883-2448FB533DF6}"/>
              </a:ext>
            </a:extLst>
          </p:cNvPr>
          <p:cNvSpPr txBox="1"/>
          <p:nvPr/>
        </p:nvSpPr>
        <p:spPr>
          <a:xfrm>
            <a:off x="8690950" y="5222670"/>
            <a:ext cx="1508490" cy="307777"/>
          </a:xfrm>
          <a:prstGeom prst="rect">
            <a:avLst/>
          </a:prstGeom>
          <a:noFill/>
        </p:spPr>
        <p:txBody>
          <a:bodyPr wrap="none" rtlCol="0">
            <a:spAutoFit/>
          </a:bodyPr>
          <a:lstStyle/>
          <a:p>
            <a:r>
              <a:rPr lang="en-US" sz="1400" dirty="0">
                <a:solidFill>
                  <a:schemeClr val="tx1">
                    <a:lumMod val="50000"/>
                  </a:schemeClr>
                </a:solidFill>
              </a:rPr>
              <a:t>Dr. Scott Renner</a:t>
            </a:r>
          </a:p>
        </p:txBody>
      </p:sp>
      <p:sp>
        <p:nvSpPr>
          <p:cNvPr id="23" name="TextBox 22">
            <a:extLst>
              <a:ext uri="{FF2B5EF4-FFF2-40B4-BE49-F238E27FC236}">
                <a16:creationId xmlns:a16="http://schemas.microsoft.com/office/drawing/2014/main" id="{08444328-DB06-FF75-3AA7-09607317550C}"/>
              </a:ext>
            </a:extLst>
          </p:cNvPr>
          <p:cNvSpPr txBox="1"/>
          <p:nvPr/>
        </p:nvSpPr>
        <p:spPr>
          <a:xfrm>
            <a:off x="10082275" y="5245111"/>
            <a:ext cx="1210588" cy="307777"/>
          </a:xfrm>
          <a:prstGeom prst="rect">
            <a:avLst/>
          </a:prstGeom>
          <a:noFill/>
        </p:spPr>
        <p:txBody>
          <a:bodyPr wrap="none" rtlCol="0">
            <a:spAutoFit/>
          </a:bodyPr>
          <a:lstStyle/>
          <a:p>
            <a:r>
              <a:rPr lang="en-US" sz="1400" dirty="0">
                <a:solidFill>
                  <a:schemeClr val="tx1">
                    <a:lumMod val="50000"/>
                  </a:schemeClr>
                </a:solidFill>
              </a:rPr>
              <a:t>Brad Bolliger</a:t>
            </a:r>
          </a:p>
        </p:txBody>
      </p:sp>
      <p:sp>
        <p:nvSpPr>
          <p:cNvPr id="24" name="TextBox 23">
            <a:extLst>
              <a:ext uri="{FF2B5EF4-FFF2-40B4-BE49-F238E27FC236}">
                <a16:creationId xmlns:a16="http://schemas.microsoft.com/office/drawing/2014/main" id="{B61B975F-C24D-7285-E8E1-FE478159C0FD}"/>
              </a:ext>
            </a:extLst>
          </p:cNvPr>
          <p:cNvSpPr txBox="1"/>
          <p:nvPr/>
        </p:nvSpPr>
        <p:spPr>
          <a:xfrm>
            <a:off x="6919332" y="6480399"/>
            <a:ext cx="1321196" cy="307777"/>
          </a:xfrm>
          <a:prstGeom prst="rect">
            <a:avLst/>
          </a:prstGeom>
          <a:noFill/>
        </p:spPr>
        <p:txBody>
          <a:bodyPr wrap="none" rtlCol="0">
            <a:spAutoFit/>
          </a:bodyPr>
          <a:lstStyle/>
          <a:p>
            <a:r>
              <a:rPr lang="en-US" sz="1400" dirty="0">
                <a:solidFill>
                  <a:schemeClr val="tx1">
                    <a:lumMod val="50000"/>
                  </a:schemeClr>
                </a:solidFill>
              </a:rPr>
              <a:t>Steve Sullivan</a:t>
            </a:r>
          </a:p>
        </p:txBody>
      </p:sp>
      <p:sp>
        <p:nvSpPr>
          <p:cNvPr id="25" name="TextBox 24">
            <a:extLst>
              <a:ext uri="{FF2B5EF4-FFF2-40B4-BE49-F238E27FC236}">
                <a16:creationId xmlns:a16="http://schemas.microsoft.com/office/drawing/2014/main" id="{4B76EBA5-15E6-6AE9-1742-EA865CD9C537}"/>
              </a:ext>
            </a:extLst>
          </p:cNvPr>
          <p:cNvSpPr txBox="1"/>
          <p:nvPr/>
        </p:nvSpPr>
        <p:spPr>
          <a:xfrm>
            <a:off x="9428132" y="6469725"/>
            <a:ext cx="1200970" cy="307777"/>
          </a:xfrm>
          <a:prstGeom prst="rect">
            <a:avLst/>
          </a:prstGeom>
          <a:noFill/>
        </p:spPr>
        <p:txBody>
          <a:bodyPr wrap="none" rtlCol="0">
            <a:spAutoFit/>
          </a:bodyPr>
          <a:lstStyle/>
          <a:p>
            <a:r>
              <a:rPr lang="en-US" sz="1400" dirty="0">
                <a:solidFill>
                  <a:schemeClr val="tx1">
                    <a:lumMod val="50000"/>
                  </a:schemeClr>
                </a:solidFill>
              </a:rPr>
              <a:t>Darcy Staley</a:t>
            </a:r>
          </a:p>
        </p:txBody>
      </p:sp>
      <p:pic>
        <p:nvPicPr>
          <p:cNvPr id="26" name="Picture 2">
            <a:extLst>
              <a:ext uri="{FF2B5EF4-FFF2-40B4-BE49-F238E27FC236}">
                <a16:creationId xmlns:a16="http://schemas.microsoft.com/office/drawing/2014/main" id="{F4C778D4-38A8-E680-3DAB-CC549341C1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7789" y="3712343"/>
            <a:ext cx="1008600" cy="10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310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24 APRIL 2025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7" name="Text Placeholder 6">
            <a:extLst>
              <a:ext uri="{FF2B5EF4-FFF2-40B4-BE49-F238E27FC236}">
                <a16:creationId xmlns:a16="http://schemas.microsoft.com/office/drawing/2014/main" id="{0C158003-ACA5-8FA5-BC1F-876523DF6070}"/>
              </a:ext>
            </a:extLst>
          </p:cNvPr>
          <p:cNvSpPr>
            <a:spLocks noGrp="1"/>
          </p:cNvSpPr>
          <p:nvPr>
            <p:ph type="body" sz="quarter" idx="13"/>
          </p:nvPr>
        </p:nvSpPr>
        <p:spPr>
          <a:xfrm>
            <a:off x="609600" y="934065"/>
            <a:ext cx="11079192" cy="5630021"/>
          </a:xfrm>
        </p:spPr>
        <p:txBody>
          <a:bodyPr>
            <a:norm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1:00 NBAC Chair (s) Opening Remarks – Mr. Kamran Atri, Thomas Krul &amp; Paul Wormeli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1:10 NIEM Management Office (NMO) Update – Mr. Steve Sullivan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spcAft>
                <a:spcPts val="800"/>
              </a:spcAft>
              <a:buFont typeface="Arial" panose="020B0604020202020204" pitchFamily="34" charset="0"/>
              <a:buChar char="–"/>
              <a:tabLst>
                <a:tab pos="914400" algn="l"/>
              </a:tabLst>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April NBAC/NTAC Meeting Highlights</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22 May Webinar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29 May PGB Meeting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8 October Reveal</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600" dirty="0">
                <a:solidFill>
                  <a:srgbClr val="000000"/>
                </a:solidFill>
                <a:latin typeface="Arial" panose="020B0604020202020204" pitchFamily="34" charset="0"/>
                <a:ea typeface="Calibri" panose="020F0502020204030204" pitchFamily="34" charset="0"/>
                <a:cs typeface="Times New Roman" panose="02020603050405020304" pitchFamily="18" charset="0"/>
              </a:rPr>
              <a:t>Technical Announcements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buFont typeface="Arial" panose="020B0604020202020204" pitchFamily="34" charset="0"/>
              <a:buChar char="•"/>
              <a:tabLst>
                <a:tab pos="457200" algn="l"/>
              </a:tabLst>
            </a:pPr>
            <a:r>
              <a:rPr lang="en-US" sz="1800" dirty="0">
                <a:solidFill>
                  <a:srgbClr val="000000"/>
                </a:solidFill>
                <a:latin typeface="Arial" panose="020B0604020202020204" pitchFamily="34" charset="0"/>
                <a:cs typeface="Times New Roman" panose="02020603050405020304" pitchFamily="18" charset="0"/>
              </a:rPr>
              <a:t>1:20 Forensics Prospective Domain Presentation - Ryan Triplett &amp; Kamran Atri</a:t>
            </a:r>
          </a:p>
          <a:p>
            <a:pPr>
              <a:lnSpc>
                <a:spcPct val="107000"/>
              </a:lnSpc>
              <a:spcBef>
                <a:spcPts val="0"/>
              </a:spcBef>
              <a:spcAft>
                <a:spcPts val="800"/>
              </a:spcAft>
              <a:buFont typeface="Arial" panose="020B0604020202020204" pitchFamily="34" charset="0"/>
              <a:buChar char="•"/>
              <a:tabLst>
                <a:tab pos="457200" algn="l"/>
              </a:tabLst>
            </a:pPr>
            <a:r>
              <a:rPr lang="en-US" sz="1800" dirty="0">
                <a:solidFill>
                  <a:srgbClr val="000000"/>
                </a:solidFill>
                <a:latin typeface="Arial" panose="020B0604020202020204" pitchFamily="34" charset="0"/>
                <a:cs typeface="Times New Roman" panose="02020603050405020304" pitchFamily="18" charset="0"/>
              </a:rPr>
              <a:t>1:45 NTAC Update – Scott Renner, Brad Bolliger</a:t>
            </a:r>
          </a:p>
          <a:p>
            <a:pPr>
              <a:lnSpc>
                <a:spcPct val="107000"/>
              </a:lnSpc>
              <a:spcBef>
                <a:spcPts val="0"/>
              </a:spcBef>
              <a:spcAft>
                <a:spcPts val="0"/>
              </a:spcAft>
              <a:buFont typeface="Arial" panose="020B0604020202020204" pitchFamily="34" charset="0"/>
              <a:buChar char="•"/>
              <a:tabLst>
                <a:tab pos="457200" algn="l"/>
              </a:tabLst>
            </a:pPr>
            <a:r>
              <a:rPr lang="en-US" sz="1800" dirty="0">
                <a:solidFill>
                  <a:srgbClr val="000000"/>
                </a:solidFill>
                <a:latin typeface="Arial" panose="020B0604020202020204" pitchFamily="34" charset="0"/>
                <a:cs typeface="Times New Roman" panose="02020603050405020304" pitchFamily="18" charset="0"/>
              </a:rPr>
              <a:t>1:50 Communications &amp; Outreach NMO Sub-Committee update – Paul Wormeli </a:t>
            </a:r>
          </a:p>
          <a:p>
            <a:pPr>
              <a:lnSpc>
                <a:spcPct val="107000"/>
              </a:lnSpc>
              <a:spcBef>
                <a:spcPts val="0"/>
              </a:spcBef>
              <a:spcAft>
                <a:spcPts val="0"/>
              </a:spcAft>
              <a:buFont typeface="Arial" panose="020B0604020202020204" pitchFamily="34" charset="0"/>
              <a:buChar char="•"/>
              <a:tabLst>
                <a:tab pos="457200" algn="l"/>
              </a:tabLst>
            </a:pPr>
            <a:endParaRPr lang="en-US" sz="1800" dirty="0">
              <a:solidFill>
                <a:srgbClr val="000000"/>
              </a:solidFill>
              <a:latin typeface="Arial" panose="020B0604020202020204" pitchFamily="34" charset="0"/>
              <a:cs typeface="Times New Roman" panose="02020603050405020304" pitchFamily="18" charset="0"/>
            </a:endParaRPr>
          </a:p>
          <a:p>
            <a:pPr>
              <a:lnSpc>
                <a:spcPct val="107000"/>
              </a:lnSpc>
              <a:spcBef>
                <a:spcPts val="0"/>
              </a:spcBef>
              <a:spcAft>
                <a:spcPts val="0"/>
              </a:spcAft>
              <a:buFont typeface="Arial" panose="020B0604020202020204" pitchFamily="34" charset="0"/>
              <a:buChar char="•"/>
              <a:tabLst>
                <a:tab pos="457200" algn="l"/>
              </a:tabLst>
            </a:pPr>
            <a:r>
              <a:rPr lang="en-US" sz="1800" dirty="0">
                <a:solidFill>
                  <a:srgbClr val="000000"/>
                </a:solidFill>
                <a:latin typeface="Arial" panose="020B0604020202020204" pitchFamily="34" charset="0"/>
                <a:cs typeface="Times New Roman" panose="02020603050405020304" pitchFamily="18" charset="0"/>
              </a:rPr>
              <a:t>1:55 Community Updates – all</a:t>
            </a:r>
          </a:p>
          <a:p>
            <a:pPr>
              <a:lnSpc>
                <a:spcPct val="107000"/>
              </a:lnSpc>
              <a:spcBef>
                <a:spcPts val="0"/>
              </a:spcBef>
              <a:spcAft>
                <a:spcPts val="0"/>
              </a:spcAft>
              <a:buFont typeface="Arial" panose="020B0604020202020204" pitchFamily="34" charset="0"/>
              <a:buChar char="•"/>
              <a:tabLst>
                <a:tab pos="457200" algn="l"/>
              </a:tabLst>
            </a:pPr>
            <a:endParaRPr lang="en-US" sz="1800" dirty="0">
              <a:solidFill>
                <a:srgbClr val="000000"/>
              </a:solidFill>
              <a:latin typeface="Arial" panose="020B0604020202020204" pitchFamily="34" charset="0"/>
              <a:cs typeface="Times New Roman" panose="02020603050405020304" pitchFamily="18" charset="0"/>
            </a:endParaRPr>
          </a:p>
          <a:p>
            <a:pPr>
              <a:lnSpc>
                <a:spcPct val="107000"/>
              </a:lnSpc>
              <a:spcBef>
                <a:spcPts val="0"/>
              </a:spcBef>
              <a:spcAft>
                <a:spcPts val="0"/>
              </a:spcAft>
              <a:buFont typeface="Arial" panose="020B0604020202020204" pitchFamily="34" charset="0"/>
              <a:buChar char="•"/>
              <a:tabLst>
                <a:tab pos="457200" algn="l"/>
              </a:tabLst>
            </a:pPr>
            <a:r>
              <a:rPr lang="en-US" sz="1800" dirty="0">
                <a:solidFill>
                  <a:srgbClr val="000000"/>
                </a:solidFill>
                <a:latin typeface="Arial" panose="020B0604020202020204" pitchFamily="34" charset="0"/>
                <a:cs typeface="Times New Roman" panose="02020603050405020304" pitchFamily="18" charset="0"/>
              </a:rPr>
              <a:t>2:00 Questions/Final Remarks   </a:t>
            </a:r>
          </a:p>
          <a:p>
            <a:pPr marL="0" marR="0" lvl="0" indent="0">
              <a:lnSpc>
                <a:spcPct val="107000"/>
              </a:lnSpc>
              <a:spcBef>
                <a:spcPts val="0"/>
              </a:spcBef>
              <a:spcAft>
                <a:spcPts val="800"/>
              </a:spcAft>
              <a:buNone/>
              <a:tabLst>
                <a:tab pos="457200" algn="l"/>
              </a:tabLst>
            </a:pPr>
            <a:endParaRPr lang="en-US" sz="1100" b="1" dirty="0">
              <a:solidFill>
                <a:srgbClr val="000000"/>
              </a:solidFill>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71163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NIEM Management office</a:t>
            </a:r>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3</a:t>
            </a:fld>
            <a:endParaRPr lang="en-US" dirty="0"/>
          </a:p>
        </p:txBody>
      </p:sp>
      <p:sp>
        <p:nvSpPr>
          <p:cNvPr id="6" name="Text Placeholder 5">
            <a:extLst>
              <a:ext uri="{FF2B5EF4-FFF2-40B4-BE49-F238E27FC236}">
                <a16:creationId xmlns:a16="http://schemas.microsoft.com/office/drawing/2014/main" id="{5F99E1B7-D7D1-0F61-9312-5EEEA7391B39}"/>
              </a:ext>
            </a:extLst>
          </p:cNvPr>
          <p:cNvSpPr>
            <a:spLocks noGrp="1"/>
          </p:cNvSpPr>
          <p:nvPr>
            <p:ph type="body" sz="quarter" idx="13"/>
          </p:nvPr>
        </p:nvSpPr>
        <p:spPr>
          <a:xfrm>
            <a:off x="609600" y="875071"/>
            <a:ext cx="11079192" cy="5496752"/>
          </a:xfrm>
        </p:spPr>
        <p:txBody>
          <a:bodyPr>
            <a:normAutofit fontScale="77500" lnSpcReduction="20000"/>
          </a:bodyPr>
          <a:lstStyle/>
          <a:p>
            <a:pPr>
              <a:lnSpc>
                <a:spcPct val="107000"/>
              </a:lnSpc>
              <a:spcBef>
                <a:spcPts val="0"/>
              </a:spcBef>
              <a:spcAft>
                <a:spcPts val="800"/>
              </a:spcAft>
              <a:buFont typeface="Arial" panose="020B0604020202020204" pitchFamily="34" charset="0"/>
              <a:buChar char="•"/>
              <a:tabLst>
                <a:tab pos="914400" algn="l"/>
              </a:tabLst>
            </a:pPr>
            <a:r>
              <a:rPr lang="en-US" sz="2600" dirty="0">
                <a:solidFill>
                  <a:srgbClr val="000000"/>
                </a:solidFill>
                <a:effectLst/>
                <a:ea typeface="Times New Roman" panose="02020603050405020304" pitchFamily="18" charset="0"/>
                <a:cs typeface="Times New Roman" panose="02020603050405020304" pitchFamily="18" charset="0"/>
              </a:rPr>
              <a:t>Conducted April 16-17 NBAC/NTAC Meeting @ IJIS, Ashburn, VA</a:t>
            </a:r>
          </a:p>
          <a:p>
            <a:pPr lvl="2">
              <a:lnSpc>
                <a:spcPct val="107000"/>
              </a:lnSpc>
              <a:spcBef>
                <a:spcPts val="0"/>
              </a:spcBef>
              <a:spcAft>
                <a:spcPts val="800"/>
              </a:spcAft>
              <a:buFont typeface="Arial" panose="020B0604020202020204" pitchFamily="34" charset="0"/>
              <a:buChar char="—"/>
              <a:tabLst>
                <a:tab pos="914400" algn="l"/>
              </a:tabLst>
            </a:pPr>
            <a:r>
              <a:rPr lang="en-US" sz="2200" dirty="0">
                <a:solidFill>
                  <a:schemeClr val="tx1">
                    <a:lumMod val="50000"/>
                  </a:schemeClr>
                </a:solidFill>
                <a:effectLst/>
                <a:ea typeface="Times New Roman" panose="02020603050405020304" pitchFamily="18" charset="0"/>
                <a:cs typeface="Times New Roman" panose="02020603050405020304" pitchFamily="18" charset="0"/>
              </a:rPr>
              <a:t> </a:t>
            </a:r>
            <a:r>
              <a:rPr lang="en-US" sz="2200" dirty="0">
                <a:solidFill>
                  <a:schemeClr val="tx1">
                    <a:lumMod val="50000"/>
                  </a:schemeClr>
                </a:solidFill>
                <a:effectLst/>
                <a:ea typeface="Times New Roman" panose="02020603050405020304" pitchFamily="18" charset="0"/>
                <a:cs typeface="Times New Roman" panose="02020603050405020304" pitchFamily="18" charset="0"/>
                <a:hlinkClick r:id="rId2"/>
              </a:rPr>
              <a:t>https://github.com/niemopen/nbac-admin/tree/main/16-17-april-2025-nbac-ntac-meeting-docs</a:t>
            </a:r>
            <a:endParaRPr lang="en-US" sz="2200" dirty="0">
              <a:solidFill>
                <a:schemeClr val="tx1">
                  <a:lumMod val="50000"/>
                </a:schemeClr>
              </a:solidFill>
              <a:effectLst/>
              <a:ea typeface="Times New Roman" panose="02020603050405020304" pitchFamily="18" charset="0"/>
              <a:cs typeface="Times New Roman" panose="02020603050405020304" pitchFamily="18" charset="0"/>
            </a:endParaRPr>
          </a:p>
          <a:p>
            <a:pPr marL="114300" indent="0">
              <a:lnSpc>
                <a:spcPct val="107000"/>
              </a:lnSpc>
              <a:spcBef>
                <a:spcPts val="0"/>
              </a:spcBef>
              <a:spcAft>
                <a:spcPts val="800"/>
              </a:spcAft>
              <a:buNone/>
              <a:tabLst>
                <a:tab pos="914400" algn="l"/>
              </a:tabLst>
            </a:pPr>
            <a:r>
              <a:rPr lang="en-US" sz="2800" b="1" dirty="0">
                <a:solidFill>
                  <a:schemeClr val="tx1">
                    <a:lumMod val="50000"/>
                  </a:schemeClr>
                </a:solidFill>
                <a:effectLst/>
                <a:ea typeface="Times New Roman" panose="02020603050405020304" pitchFamily="18" charset="0"/>
                <a:cs typeface="Times New Roman" panose="02020603050405020304" pitchFamily="18" charset="0"/>
              </a:rPr>
              <a:t>Big Picture</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000" b="1" kern="100" dirty="0">
                <a:effectLst/>
                <a:ea typeface="Calibri" panose="020F0502020204030204" pitchFamily="34" charset="0"/>
                <a:cs typeface="Times New Roman" panose="02020603050405020304" pitchFamily="18" charset="0"/>
              </a:rPr>
              <a:t>Reduce DOD Footprint</a:t>
            </a:r>
            <a:endParaRPr lang="en-US" sz="2000" kern="1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kern="100" dirty="0">
                <a:effectLst/>
                <a:ea typeface="Calibri" panose="020F0502020204030204" pitchFamily="34" charset="0"/>
                <a:cs typeface="Times New Roman" panose="02020603050405020304" pitchFamily="18" charset="0"/>
              </a:rPr>
              <a:t>Transition responsibilities among sponsoring organizations &amp; committees</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kern="100" dirty="0">
                <a:ea typeface="Calibri" panose="020F0502020204030204" pitchFamily="34" charset="0"/>
                <a:cs typeface="Times New Roman" panose="02020603050405020304" pitchFamily="18" charset="0"/>
              </a:rPr>
              <a:t>Share</a:t>
            </a:r>
            <a:r>
              <a:rPr lang="en-US" kern="100" dirty="0">
                <a:effectLst/>
                <a:ea typeface="Calibri" panose="020F0502020204030204" pitchFamily="34" charset="0"/>
                <a:cs typeface="Times New Roman" panose="02020603050405020304" pitchFamily="18" charset="0"/>
              </a:rPr>
              <a:t> DOD technical resources/support</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kern="100" dirty="0">
                <a:ea typeface="Calibri" panose="020F0502020204030204" pitchFamily="34" charset="0"/>
                <a:cs typeface="Times New Roman" panose="02020603050405020304" pitchFamily="18" charset="0"/>
              </a:rPr>
              <a:t>Share</a:t>
            </a:r>
            <a:r>
              <a:rPr lang="en-US" kern="100" dirty="0">
                <a:effectLst/>
                <a:ea typeface="Calibri" panose="020F0502020204030204" pitchFamily="34" charset="0"/>
                <a:cs typeface="Times New Roman" panose="02020603050405020304" pitchFamily="18" charset="0"/>
              </a:rPr>
              <a:t> DOD management support/roles and responsibilities (NMO)</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kern="100" dirty="0">
                <a:effectLst/>
                <a:ea typeface="Calibri" panose="020F0502020204030204" pitchFamily="34" charset="0"/>
                <a:cs typeface="Times New Roman" panose="02020603050405020304" pitchFamily="18" charset="0"/>
              </a:rPr>
              <a:t>Broadly realign NIEMOpen governance, roles and responsibilities at committee level</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kern="100" dirty="0">
                <a:effectLst/>
                <a:ea typeface="Calibri" panose="020F0502020204030204" pitchFamily="34" charset="0"/>
                <a:cs typeface="Times New Roman" panose="02020603050405020304" pitchFamily="18" charset="0"/>
              </a:rPr>
              <a:t>Stand up workgroup to consider alternatives and present to PGB</a:t>
            </a:r>
          </a:p>
          <a:p>
            <a:pPr marL="457200" marR="0" lvl="1" indent="0">
              <a:lnSpc>
                <a:spcPct val="107000"/>
              </a:lnSpc>
              <a:spcBef>
                <a:spcPts val="0"/>
              </a:spcBef>
              <a:spcAft>
                <a:spcPts val="0"/>
              </a:spcAft>
              <a:buSzPts val="1000"/>
              <a:buNone/>
              <a:tabLst>
                <a:tab pos="914400" algn="l"/>
              </a:tabLst>
            </a:pPr>
            <a:endParaRPr lang="en-US" sz="1400" kern="1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200" b="1" kern="100" dirty="0">
                <a:effectLst/>
                <a:ea typeface="Calibri" panose="020F0502020204030204" pitchFamily="34" charset="0"/>
                <a:cs typeface="Times New Roman" panose="02020603050405020304" pitchFamily="18" charset="0"/>
              </a:rPr>
              <a:t>Increase Revenue Available to NIEMOpen:</a:t>
            </a:r>
            <a:endParaRPr lang="en-US" sz="2200" kern="1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2200" kern="100" dirty="0">
                <a:effectLst/>
                <a:ea typeface="Calibri" panose="020F0502020204030204" pitchFamily="34" charset="0"/>
                <a:cs typeface="Times New Roman" panose="02020603050405020304" pitchFamily="18" charset="0"/>
              </a:rPr>
              <a:t>Diversify funding sources.</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2200" kern="100" dirty="0">
                <a:effectLst/>
                <a:ea typeface="Calibri" panose="020F0502020204030204" pitchFamily="34" charset="0"/>
                <a:cs typeface="Times New Roman" panose="02020603050405020304" pitchFamily="18" charset="0"/>
              </a:rPr>
              <a:t>Reduce historical reliance on DOD and other Federal partner largesse.</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2200" kern="100" dirty="0">
                <a:effectLst/>
                <a:ea typeface="Calibri" panose="020F0502020204030204" pitchFamily="34" charset="0"/>
                <a:cs typeface="Times New Roman" panose="02020603050405020304" pitchFamily="18" charset="0"/>
              </a:rPr>
              <a:t>Emphasized the need for broad NIEMOpen participation in cultivating sponsors, focus on maintaining current sponsors and identifying and onboarding new sponsors.</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2200" kern="100" dirty="0">
                <a:effectLst/>
                <a:ea typeface="Calibri" panose="020F0502020204030204" pitchFamily="34" charset="0"/>
                <a:cs typeface="Times New Roman" panose="02020603050405020304" pitchFamily="18" charset="0"/>
              </a:rPr>
              <a:t>13 near tear sponsor prospects identified, capture managers assigned, ~ 330K near term budget plus-up.</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2200" kern="100" dirty="0">
                <a:effectLst/>
                <a:ea typeface="Calibri" panose="020F0502020204030204" pitchFamily="34" charset="0"/>
                <a:cs typeface="Times New Roman" panose="02020603050405020304" pitchFamily="18" charset="0"/>
              </a:rPr>
              <a:t>Pursue monetizing NIEMOpen services – training &amp; tech support.</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2200" kern="100" dirty="0">
                <a:effectLst/>
                <a:ea typeface="Calibri" panose="020F0502020204030204" pitchFamily="34" charset="0"/>
                <a:cs typeface="Times New Roman" panose="02020603050405020304" pitchFamily="18" charset="0"/>
              </a:rPr>
              <a:t>Investigate feasibility of establishing a requirement for new domain organizations to become sponsors and pay instantiation fee.</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2200" kern="100" dirty="0">
                <a:effectLst/>
                <a:ea typeface="Calibri" panose="020F0502020204030204" pitchFamily="34" charset="0"/>
                <a:cs typeface="Times New Roman" panose="02020603050405020304" pitchFamily="18" charset="0"/>
              </a:rPr>
              <a:t>Pursue Congressional line item in budget in consonance with new Administration focus on Federal interoperability.</a:t>
            </a:r>
          </a:p>
          <a:p>
            <a:pPr marL="0" marR="0" lvl="0" indent="0">
              <a:lnSpc>
                <a:spcPct val="107000"/>
              </a:lnSpc>
              <a:spcBef>
                <a:spcPts val="0"/>
              </a:spcBef>
              <a:spcAft>
                <a:spcPts val="0"/>
              </a:spcAft>
              <a:buSzPts val="1000"/>
              <a:buNone/>
              <a:tabLst>
                <a:tab pos="457200" algn="l"/>
              </a:tabLst>
            </a:pPr>
            <a:endParaRPr lang="en-US" sz="2200"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457200" marR="0" lvl="1" indent="0">
              <a:lnSpc>
                <a:spcPct val="107000"/>
              </a:lnSpc>
              <a:spcBef>
                <a:spcPts val="0"/>
              </a:spcBef>
              <a:spcAft>
                <a:spcPts val="800"/>
              </a:spcAft>
              <a:buNone/>
              <a:tabLst>
                <a:tab pos="914400" algn="l"/>
              </a:tabLst>
            </a:pPr>
            <a:endParaRPr lang="en-US" dirty="0"/>
          </a:p>
        </p:txBody>
      </p:sp>
      <p:sp>
        <p:nvSpPr>
          <p:cNvPr id="3" name="Rectangle 1">
            <a:extLst>
              <a:ext uri="{FF2B5EF4-FFF2-40B4-BE49-F238E27FC236}">
                <a16:creationId xmlns:a16="http://schemas.microsoft.com/office/drawing/2014/main" id="{04997863-378B-FD19-354E-6D9F2EB979B2}"/>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334A997-A29A-C97E-2431-D3BFDB81170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8E045C1D-317D-4B12-DAC7-321E1FE83AF6}"/>
              </a:ext>
            </a:extLst>
          </p:cNvPr>
          <p:cNvSpPr>
            <a:spLocks noChangeArrowheads="1"/>
          </p:cNvSpPr>
          <p:nvPr/>
        </p:nvSpPr>
        <p:spPr bwMode="auto">
          <a:xfrm>
            <a:off x="0" y="-122624"/>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1249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NIEM Management office (</a:t>
            </a:r>
            <a:r>
              <a:rPr lang="en-US" i="1" dirty="0"/>
              <a:t>cont</a:t>
            </a:r>
            <a:r>
              <a:rPr lang="en-US" dirty="0"/>
              <a:t>)</a:t>
            </a:r>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4</a:t>
            </a:fld>
            <a:endParaRPr lang="en-US" dirty="0"/>
          </a:p>
        </p:txBody>
      </p:sp>
      <p:sp>
        <p:nvSpPr>
          <p:cNvPr id="6" name="Text Placeholder 5">
            <a:extLst>
              <a:ext uri="{FF2B5EF4-FFF2-40B4-BE49-F238E27FC236}">
                <a16:creationId xmlns:a16="http://schemas.microsoft.com/office/drawing/2014/main" id="{5F99E1B7-D7D1-0F61-9312-5EEEA7391B39}"/>
              </a:ext>
            </a:extLst>
          </p:cNvPr>
          <p:cNvSpPr>
            <a:spLocks noGrp="1"/>
          </p:cNvSpPr>
          <p:nvPr>
            <p:ph type="body" sz="quarter" idx="13"/>
          </p:nvPr>
        </p:nvSpPr>
        <p:spPr>
          <a:xfrm>
            <a:off x="609600" y="875071"/>
            <a:ext cx="11079192" cy="5689015"/>
          </a:xfrm>
        </p:spPr>
        <p:txBody>
          <a:bodyPr>
            <a:normAutofit/>
          </a:bodyPr>
          <a:lstStyle/>
          <a:p>
            <a:pPr marL="114300" indent="0">
              <a:lnSpc>
                <a:spcPct val="107000"/>
              </a:lnSpc>
              <a:spcBef>
                <a:spcPts val="0"/>
              </a:spcBef>
              <a:spcAft>
                <a:spcPts val="800"/>
              </a:spcAft>
              <a:buNone/>
              <a:tabLst>
                <a:tab pos="914400" algn="l"/>
              </a:tabLst>
            </a:pPr>
            <a:r>
              <a:rPr lang="en-US" sz="1600" b="1" dirty="0">
                <a:solidFill>
                  <a:schemeClr val="tx1">
                    <a:lumMod val="50000"/>
                  </a:schemeClr>
                </a:solidFill>
                <a:effectLst/>
                <a:ea typeface="Times New Roman" panose="02020603050405020304" pitchFamily="18" charset="0"/>
                <a:cs typeface="Times New Roman" panose="02020603050405020304" pitchFamily="18" charset="0"/>
              </a:rPr>
              <a:t>Big Picture (</a:t>
            </a:r>
            <a:r>
              <a:rPr lang="en-US" sz="1600" b="1" i="1" dirty="0">
                <a:solidFill>
                  <a:schemeClr val="tx1">
                    <a:lumMod val="50000"/>
                  </a:schemeClr>
                </a:solidFill>
                <a:effectLst/>
                <a:ea typeface="Times New Roman" panose="02020603050405020304" pitchFamily="18" charset="0"/>
                <a:cs typeface="Times New Roman" panose="02020603050405020304" pitchFamily="18" charset="0"/>
              </a:rPr>
              <a:t>CONT</a:t>
            </a:r>
            <a:r>
              <a:rPr lang="en-US" sz="1600" b="1" dirty="0">
                <a:solidFill>
                  <a:schemeClr val="tx1">
                    <a:lumMod val="50000"/>
                  </a:schemeClr>
                </a:solidFill>
                <a:effectLst/>
                <a:ea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600" b="1" kern="100" dirty="0">
                <a:effectLst/>
                <a:ea typeface="Calibri" panose="020F0502020204030204" pitchFamily="34" charset="0"/>
                <a:cs typeface="Times New Roman" panose="02020603050405020304" pitchFamily="18" charset="0"/>
              </a:rPr>
              <a:t>Identify Ways to Distribute and Resource Lead Developer Tasks</a:t>
            </a:r>
            <a:endParaRPr lang="en-US" sz="1600" kern="1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600" kern="100" dirty="0">
                <a:effectLst/>
                <a:ea typeface="Calibri" panose="020F0502020204030204" pitchFamily="34" charset="0"/>
                <a:cs typeface="Times New Roman" panose="02020603050405020304" pitchFamily="18" charset="0"/>
              </a:rPr>
              <a:t>Historically NIEM relied on Lead Developer contract support for technical architecture and model tasks (2-2 1/2 Senior FTEs)</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600" kern="100" dirty="0">
                <a:effectLst/>
                <a:ea typeface="Calibri" panose="020F0502020204030204" pitchFamily="34" charset="0"/>
                <a:cs typeface="Times New Roman" panose="02020603050405020304" pitchFamily="18" charset="0"/>
              </a:rPr>
              <a:t>Identified historical/current Lead Developer tasks:</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Model maintainer</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Harmonization process lead</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Domain content QA</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Configuration management</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Model change management documentation</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Specification and model release process.</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600" kern="100" dirty="0">
                <a:effectLst/>
                <a:ea typeface="Calibri" panose="020F0502020204030204" pitchFamily="34" charset="0"/>
                <a:cs typeface="Times New Roman" panose="02020603050405020304" pitchFamily="18" charset="0"/>
              </a:rPr>
              <a:t>Revisit Technical Steering Committee Roles and Responsibilities to realign support for Lead Developer activities</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Assemble Working Group to explore alternatives and report to PGB at 27 May PGB Meeting.</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Identify tasks that can be absorbed by NTAC &amp; NBAC</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Identify support-in-kind from sponsoring and member organization/participants</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600" kern="100" dirty="0">
                <a:effectLst/>
                <a:ea typeface="Calibri" panose="020F0502020204030204" pitchFamily="34" charset="0"/>
                <a:cs typeface="Times New Roman" panose="02020603050405020304" pitchFamily="18" charset="0"/>
              </a:rPr>
              <a:t>Pursue 100K bridge funding from NIEMOpen PGB.</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Create business case for 27 May PGB Meeting</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sz="1600" kern="100" dirty="0">
                <a:effectLst/>
                <a:ea typeface="Calibri" panose="020F0502020204030204" pitchFamily="34" charset="0"/>
                <a:cs typeface="Times New Roman" panose="02020603050405020304" pitchFamily="18" charset="0"/>
              </a:rPr>
              <a:t>Pre-stage SOW expecting favorable PGB vote.</a:t>
            </a:r>
          </a:p>
          <a:p>
            <a:pPr marL="514350" lvl="1" indent="0">
              <a:lnSpc>
                <a:spcPct val="107000"/>
              </a:lnSpc>
              <a:spcBef>
                <a:spcPts val="0"/>
              </a:spcBef>
              <a:spcAft>
                <a:spcPts val="800"/>
              </a:spcAft>
              <a:buNone/>
              <a:tabLst>
                <a:tab pos="914400" algn="l"/>
              </a:tabLst>
            </a:pPr>
            <a:endParaRPr lang="en-US" sz="2400" b="1"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1371600" lvl="3" indent="0">
              <a:lnSpc>
                <a:spcPct val="107000"/>
              </a:lnSpc>
              <a:spcBef>
                <a:spcPts val="0"/>
              </a:spcBef>
              <a:spcAft>
                <a:spcPts val="800"/>
              </a:spcAft>
              <a:buNone/>
              <a:tabLst>
                <a:tab pos="914400" algn="l"/>
              </a:tabLst>
            </a:pPr>
            <a:endParaRPr lang="en-US" sz="2000"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457200" marR="0" lvl="1" indent="0">
              <a:lnSpc>
                <a:spcPct val="107000"/>
              </a:lnSpc>
              <a:spcBef>
                <a:spcPts val="0"/>
              </a:spcBef>
              <a:spcAft>
                <a:spcPts val="800"/>
              </a:spcAft>
              <a:buNone/>
              <a:tabLst>
                <a:tab pos="914400" algn="l"/>
              </a:tabLst>
            </a:pPr>
            <a:endParaRPr lang="en-US" dirty="0"/>
          </a:p>
        </p:txBody>
      </p:sp>
      <p:sp>
        <p:nvSpPr>
          <p:cNvPr id="3" name="Rectangle 1">
            <a:extLst>
              <a:ext uri="{FF2B5EF4-FFF2-40B4-BE49-F238E27FC236}">
                <a16:creationId xmlns:a16="http://schemas.microsoft.com/office/drawing/2014/main" id="{04997863-378B-FD19-354E-6D9F2EB979B2}"/>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334A997-A29A-C97E-2431-D3BFDB81170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8E045C1D-317D-4B12-DAC7-321E1FE83AF6}"/>
              </a:ext>
            </a:extLst>
          </p:cNvPr>
          <p:cNvSpPr>
            <a:spLocks noChangeArrowheads="1"/>
          </p:cNvSpPr>
          <p:nvPr/>
        </p:nvSpPr>
        <p:spPr bwMode="auto">
          <a:xfrm>
            <a:off x="0" y="-122624"/>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7959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NIEM Management office (</a:t>
            </a:r>
            <a:r>
              <a:rPr lang="en-US" i="1" dirty="0"/>
              <a:t>cont</a:t>
            </a:r>
            <a:r>
              <a:rPr lang="en-US" dirty="0"/>
              <a:t>)</a:t>
            </a:r>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5</a:t>
            </a:fld>
            <a:endParaRPr lang="en-US" dirty="0"/>
          </a:p>
        </p:txBody>
      </p:sp>
      <p:sp>
        <p:nvSpPr>
          <p:cNvPr id="6" name="Text Placeholder 5">
            <a:extLst>
              <a:ext uri="{FF2B5EF4-FFF2-40B4-BE49-F238E27FC236}">
                <a16:creationId xmlns:a16="http://schemas.microsoft.com/office/drawing/2014/main" id="{5F99E1B7-D7D1-0F61-9312-5EEEA7391B39}"/>
              </a:ext>
            </a:extLst>
          </p:cNvPr>
          <p:cNvSpPr>
            <a:spLocks noGrp="1"/>
          </p:cNvSpPr>
          <p:nvPr>
            <p:ph type="body" sz="quarter" idx="13"/>
          </p:nvPr>
        </p:nvSpPr>
        <p:spPr>
          <a:xfrm>
            <a:off x="609600" y="875071"/>
            <a:ext cx="11079192" cy="5689015"/>
          </a:xfrm>
        </p:spPr>
        <p:txBody>
          <a:bodyPr>
            <a:normAutofit/>
          </a:bodyPr>
          <a:lstStyle/>
          <a:p>
            <a:pPr marL="114300" indent="0">
              <a:lnSpc>
                <a:spcPct val="107000"/>
              </a:lnSpc>
              <a:spcBef>
                <a:spcPts val="0"/>
              </a:spcBef>
              <a:spcAft>
                <a:spcPts val="800"/>
              </a:spcAft>
              <a:buNone/>
              <a:tabLst>
                <a:tab pos="914400" algn="l"/>
              </a:tabLst>
            </a:pPr>
            <a:r>
              <a:rPr lang="en-US" sz="2500" b="1" dirty="0">
                <a:solidFill>
                  <a:schemeClr val="tx1">
                    <a:lumMod val="50000"/>
                  </a:schemeClr>
                </a:solidFill>
                <a:effectLst/>
                <a:ea typeface="Times New Roman" panose="02020603050405020304" pitchFamily="18" charset="0"/>
                <a:cs typeface="Times New Roman" panose="02020603050405020304" pitchFamily="18" charset="0"/>
              </a:rPr>
              <a:t>Big Picture (</a:t>
            </a:r>
            <a:r>
              <a:rPr lang="en-US" sz="2500" b="1" i="1" dirty="0">
                <a:solidFill>
                  <a:schemeClr val="tx1">
                    <a:lumMod val="50000"/>
                  </a:schemeClr>
                </a:solidFill>
                <a:effectLst/>
                <a:ea typeface="Times New Roman" panose="02020603050405020304" pitchFamily="18" charset="0"/>
                <a:cs typeface="Times New Roman" panose="02020603050405020304" pitchFamily="18" charset="0"/>
              </a:rPr>
              <a:t>CONT</a:t>
            </a:r>
            <a:r>
              <a:rPr lang="en-US" sz="2500" b="1" dirty="0">
                <a:solidFill>
                  <a:schemeClr val="tx1">
                    <a:lumMod val="50000"/>
                  </a:schemeClr>
                </a:solidFill>
                <a:effectLst/>
                <a:ea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1800" b="1" kern="100" dirty="0">
                <a:effectLst/>
                <a:ea typeface="Calibri" panose="020F0502020204030204" pitchFamily="34" charset="0"/>
                <a:cs typeface="Times New Roman" panose="02020603050405020304" pitchFamily="18" charset="0"/>
              </a:rPr>
              <a:t>Establish Priorities</a:t>
            </a:r>
            <a:endParaRPr lang="en-US" sz="1800" kern="1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Decrease DOD Footprint.</a:t>
            </a:r>
          </a:p>
          <a:p>
            <a:pPr marR="0" lvl="1">
              <a:lnSpc>
                <a:spcPct val="107000"/>
              </a:lnSpc>
              <a:spcBef>
                <a:spcPts val="0"/>
              </a:spcBef>
              <a:spcAft>
                <a:spcPts val="0"/>
              </a:spcAft>
              <a:buSzPts val="1000"/>
              <a:buFont typeface="Wingdings" panose="05000000000000000000" pitchFamily="2" charset="2"/>
              <a:buChar char="ü"/>
              <a:tabLst>
                <a:tab pos="914400" algn="l"/>
              </a:tabLst>
            </a:pPr>
            <a:r>
              <a:rPr lang="en-US" sz="1800" kern="100" dirty="0">
                <a:ea typeface="Calibri" panose="020F0502020204030204" pitchFamily="34" charset="0"/>
                <a:cs typeface="Times New Roman" panose="02020603050405020304" pitchFamily="18" charset="0"/>
              </a:rPr>
              <a:t>Approve NDA PSD01 &amp; </a:t>
            </a:r>
            <a:r>
              <a:rPr lang="en-US" sz="1800" kern="100">
                <a:ea typeface="Calibri" panose="020F0502020204030204" pitchFamily="34" charset="0"/>
                <a:cs typeface="Times New Roman" panose="02020603050405020304" pitchFamily="18" charset="0"/>
              </a:rPr>
              <a:t>Model Version 6.0 PS02</a:t>
            </a:r>
            <a:endParaRPr lang="en-US" sz="1800" kern="1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Finish tooling.</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kern="100" dirty="0">
                <a:effectLst/>
                <a:ea typeface="Calibri" panose="020F0502020204030204" pitchFamily="34" charset="0"/>
                <a:cs typeface="Times New Roman" panose="02020603050405020304" pitchFamily="18" charset="0"/>
              </a:rPr>
              <a:t>CMF Tool</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kern="100" dirty="0">
                <a:effectLst/>
                <a:ea typeface="Calibri" panose="020F0502020204030204" pitchFamily="34" charset="0"/>
                <a:cs typeface="Times New Roman" panose="02020603050405020304" pitchFamily="18" charset="0"/>
              </a:rPr>
              <a:t>API 2.0 + model management tasks as feasible</a:t>
            </a:r>
          </a:p>
          <a:p>
            <a:pPr marL="1143000" marR="0" lvl="2" indent="-228600">
              <a:lnSpc>
                <a:spcPct val="107000"/>
              </a:lnSpc>
              <a:spcBef>
                <a:spcPts val="0"/>
              </a:spcBef>
              <a:spcAft>
                <a:spcPts val="0"/>
              </a:spcAft>
              <a:buSzPts val="1000"/>
              <a:buFont typeface="Wingdings" panose="05000000000000000000" pitchFamily="2" charset="2"/>
              <a:buChar char=""/>
              <a:tabLst>
                <a:tab pos="1371600" algn="l"/>
              </a:tabLst>
            </a:pPr>
            <a:r>
              <a:rPr lang="en-US" kern="100" dirty="0">
                <a:effectLst/>
                <a:ea typeface="Calibri" panose="020F0502020204030204" pitchFamily="34" charset="0"/>
                <a:cs typeface="Times New Roman" panose="02020603050405020304" pitchFamily="18" charset="0"/>
              </a:rPr>
              <a:t>MEP tool compatibility with API 2.0 and Model Version 6.0.</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Identify and secure near-term sponsorship and funding  for tech support.</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Capture PGB support for 100K tech bridge funds.</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Develop COAs for NBAC, NTAC, NMO to reduce DOD footprint and ameliorate Lead developer tasks.</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Articulate new Vision highlighting new NDR, model version and tooling as marketing tool.</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Develop view of future NIEM architecture incorporating knowledge graph and AI technologies.</a:t>
            </a:r>
          </a:p>
          <a:p>
            <a:pPr marL="742950" marR="0" lvl="1" indent="-285750">
              <a:lnSpc>
                <a:spcPct val="107000"/>
              </a:lnSpc>
              <a:spcBef>
                <a:spcPts val="0"/>
              </a:spcBef>
              <a:spcAft>
                <a:spcPts val="0"/>
              </a:spcAft>
              <a:buSzPts val="1000"/>
              <a:buFont typeface="Courier New" panose="02070309020205020404" pitchFamily="49" charset="0"/>
              <a:buChar char="o"/>
              <a:tabLst>
                <a:tab pos="914400" algn="l"/>
              </a:tabLst>
            </a:pPr>
            <a:r>
              <a:rPr lang="en-US" sz="1800" kern="100" dirty="0">
                <a:effectLst/>
                <a:ea typeface="Calibri" panose="020F0502020204030204" pitchFamily="34" charset="0"/>
                <a:cs typeface="Times New Roman" panose="02020603050405020304" pitchFamily="18" charset="0"/>
              </a:rPr>
              <a:t>Explore methodologies of comporting other standards with NIEM.</a:t>
            </a:r>
          </a:p>
          <a:p>
            <a:pPr marL="514350" lvl="1" indent="0">
              <a:lnSpc>
                <a:spcPct val="107000"/>
              </a:lnSpc>
              <a:spcBef>
                <a:spcPts val="0"/>
              </a:spcBef>
              <a:spcAft>
                <a:spcPts val="800"/>
              </a:spcAft>
              <a:buNone/>
              <a:tabLst>
                <a:tab pos="914400" algn="l"/>
              </a:tabLst>
            </a:pPr>
            <a:endParaRPr lang="en-US" sz="2400" b="1"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1371600" lvl="3" indent="0">
              <a:lnSpc>
                <a:spcPct val="107000"/>
              </a:lnSpc>
              <a:spcBef>
                <a:spcPts val="0"/>
              </a:spcBef>
              <a:spcAft>
                <a:spcPts val="800"/>
              </a:spcAft>
              <a:buNone/>
              <a:tabLst>
                <a:tab pos="914400" algn="l"/>
              </a:tabLst>
            </a:pPr>
            <a:endParaRPr lang="en-US" sz="2000"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457200" marR="0" lvl="1" indent="0">
              <a:lnSpc>
                <a:spcPct val="107000"/>
              </a:lnSpc>
              <a:spcBef>
                <a:spcPts val="0"/>
              </a:spcBef>
              <a:spcAft>
                <a:spcPts val="800"/>
              </a:spcAft>
              <a:buNone/>
              <a:tabLst>
                <a:tab pos="914400" algn="l"/>
              </a:tabLst>
            </a:pPr>
            <a:endParaRPr lang="en-US" dirty="0"/>
          </a:p>
        </p:txBody>
      </p:sp>
      <p:sp>
        <p:nvSpPr>
          <p:cNvPr id="3" name="Rectangle 1">
            <a:extLst>
              <a:ext uri="{FF2B5EF4-FFF2-40B4-BE49-F238E27FC236}">
                <a16:creationId xmlns:a16="http://schemas.microsoft.com/office/drawing/2014/main" id="{04997863-378B-FD19-354E-6D9F2EB979B2}"/>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334A997-A29A-C97E-2431-D3BFDB81170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8E045C1D-317D-4B12-DAC7-321E1FE83AF6}"/>
              </a:ext>
            </a:extLst>
          </p:cNvPr>
          <p:cNvSpPr>
            <a:spLocks noChangeArrowheads="1"/>
          </p:cNvSpPr>
          <p:nvPr/>
        </p:nvSpPr>
        <p:spPr bwMode="auto">
          <a:xfrm>
            <a:off x="0" y="-122624"/>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0859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NIEM Management office (cont.)</a:t>
            </a:r>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6</a:t>
            </a:fld>
            <a:endParaRPr lang="en-US" dirty="0"/>
          </a:p>
        </p:txBody>
      </p:sp>
      <p:sp>
        <p:nvSpPr>
          <p:cNvPr id="6" name="Text Placeholder 5">
            <a:extLst>
              <a:ext uri="{FF2B5EF4-FFF2-40B4-BE49-F238E27FC236}">
                <a16:creationId xmlns:a16="http://schemas.microsoft.com/office/drawing/2014/main" id="{5F99E1B7-D7D1-0F61-9312-5EEEA7391B39}"/>
              </a:ext>
            </a:extLst>
          </p:cNvPr>
          <p:cNvSpPr>
            <a:spLocks noGrp="1"/>
          </p:cNvSpPr>
          <p:nvPr>
            <p:ph type="body" sz="quarter" idx="13"/>
          </p:nvPr>
        </p:nvSpPr>
        <p:spPr>
          <a:xfrm>
            <a:off x="609600" y="875071"/>
            <a:ext cx="11079192" cy="5465002"/>
          </a:xfrm>
        </p:spPr>
        <p:txBody>
          <a:bodyPr>
            <a:normAutofit fontScale="85000" lnSpcReduction="20000"/>
          </a:bodyPr>
          <a:lstStyle/>
          <a:p>
            <a:pPr lvl="1">
              <a:lnSpc>
                <a:spcPct val="107000"/>
              </a:lnSpc>
              <a:spcBef>
                <a:spcPts val="0"/>
              </a:spcBef>
              <a:spcAft>
                <a:spcPts val="800"/>
              </a:spcAft>
              <a:buFont typeface="Arial" panose="020B0604020202020204" pitchFamily="34" charset="0"/>
              <a:buChar char="•"/>
              <a:tabLst>
                <a:tab pos="914400" algn="l"/>
              </a:tabLst>
            </a:pPr>
            <a:r>
              <a:rPr lang="en-US" sz="2400"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April 28 – 1May </a:t>
            </a:r>
            <a:r>
              <a:rPr lang="en-US" sz="2400" dirty="0">
                <a:solidFill>
                  <a:srgbClr val="000000"/>
                </a:solidFill>
                <a:latin typeface="Arial" panose="020B0604020202020204" pitchFamily="34" charset="0"/>
                <a:cs typeface="Times New Roman" panose="02020603050405020304" pitchFamily="18" charset="0"/>
              </a:rPr>
              <a:t>California County Information Services Directors Association </a:t>
            </a:r>
            <a:r>
              <a:rPr lang="en-US" sz="2000" b="0" i="0" dirty="0">
                <a:solidFill>
                  <a:srgbClr val="000000"/>
                </a:solidFill>
                <a:effectLst/>
                <a:latin typeface="Open Sans" panose="020F0502020204030204" pitchFamily="34" charset="0"/>
              </a:rPr>
              <a:t>(</a:t>
            </a:r>
            <a:r>
              <a:rPr lang="en-US" sz="2400"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CCISDA) Spring Conference, </a:t>
            </a:r>
            <a:r>
              <a:rPr lang="en-US" sz="2400" dirty="0">
                <a:solidFill>
                  <a:srgbClr val="000000"/>
                </a:solidFill>
                <a:latin typeface="Arial" panose="020B0604020202020204" pitchFamily="34" charset="0"/>
                <a:cs typeface="Times New Roman" panose="02020603050405020304" pitchFamily="18" charset="0"/>
              </a:rPr>
              <a:t>Eveline Resort &amp; Spa, Lake Tahoe, CA </a:t>
            </a:r>
          </a:p>
          <a:p>
            <a:pPr lvl="2">
              <a:lnSpc>
                <a:spcPct val="107000"/>
              </a:lnSpc>
              <a:spcBef>
                <a:spcPts val="0"/>
              </a:spcBef>
              <a:spcAft>
                <a:spcPts val="800"/>
              </a:spcAft>
              <a:buFont typeface="Arial" panose="020B0604020202020204" pitchFamily="34" charset="0"/>
              <a:buChar char="—"/>
              <a:tabLst>
                <a:tab pos="914400" algn="l"/>
              </a:tabLst>
            </a:pPr>
            <a:r>
              <a:rPr lang="en-US" sz="2200" dirty="0">
                <a:solidFill>
                  <a:srgbClr val="000000"/>
                </a:solidFill>
                <a:latin typeface="Arial" panose="020B0604020202020204" pitchFamily="34" charset="0"/>
                <a:cs typeface="Times New Roman" panose="02020603050405020304" pitchFamily="18" charset="0"/>
              </a:rPr>
              <a:t> Paul Wormeli Guest Speaker</a:t>
            </a:r>
          </a:p>
          <a:p>
            <a:pPr lvl="2">
              <a:lnSpc>
                <a:spcPct val="107000"/>
              </a:lnSpc>
              <a:spcBef>
                <a:spcPts val="0"/>
              </a:spcBef>
              <a:spcAft>
                <a:spcPts val="800"/>
              </a:spcAft>
              <a:buFont typeface="Arial" panose="020B0604020202020204" pitchFamily="34" charset="0"/>
              <a:buChar char="—"/>
              <a:tabLst>
                <a:tab pos="914400" algn="l"/>
              </a:tabLst>
            </a:pPr>
            <a:r>
              <a:rPr lang="en-US" sz="2200"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2200"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hlinkClick r:id="rId2"/>
              </a:rPr>
              <a:t>https://ccisda.org/page/2025SC</a:t>
            </a:r>
            <a:endParaRPr lang="en-US" sz="2200" dirty="0">
              <a:solidFill>
                <a:schemeClr val="tx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R="0" lvl="1">
              <a:lnSpc>
                <a:spcPct val="107000"/>
              </a:lnSpc>
              <a:spcBef>
                <a:spcPts val="0"/>
              </a:spcBef>
              <a:spcAft>
                <a:spcPts val="800"/>
              </a:spcAft>
              <a:buFont typeface="Arial" panose="020B0604020202020204" pitchFamily="34" charset="0"/>
              <a:buChar char="•"/>
              <a:tabLst>
                <a:tab pos="914400" algn="l"/>
              </a:tabLst>
            </a:pPr>
            <a:r>
              <a:rPr lang="en-US" sz="2400" dirty="0">
                <a:solidFill>
                  <a:schemeClr val="tx1">
                    <a:lumMod val="50000"/>
                  </a:schemeClr>
                </a:solidFill>
                <a:latin typeface="Arial" panose="020B0604020202020204" pitchFamily="34" charset="0"/>
                <a:ea typeface="Times New Roman" panose="02020603050405020304" pitchFamily="18" charset="0"/>
                <a:cs typeface="Times New Roman" panose="02020603050405020304" pitchFamily="18" charset="0"/>
              </a:rPr>
              <a:t>Webinar 22 May 1-3 PM EDT</a:t>
            </a:r>
            <a:endParaRPr lang="en-US" sz="2200" dirty="0">
              <a:solidFill>
                <a:srgbClr val="000000"/>
              </a:solidFill>
              <a:latin typeface="Arial" panose="020B0604020202020204" pitchFamily="34" charset="0"/>
              <a:cs typeface="Times New Roman" panose="02020603050405020304" pitchFamily="18" charset="0"/>
            </a:endParaRPr>
          </a:p>
          <a:p>
            <a:pPr lvl="2">
              <a:lnSpc>
                <a:spcPct val="107000"/>
              </a:lnSpc>
              <a:spcBef>
                <a:spcPts val="0"/>
              </a:spcBef>
              <a:spcAft>
                <a:spcPts val="800"/>
              </a:spcAft>
              <a:buFont typeface="Arial" panose="020B0604020202020204" pitchFamily="34" charset="0"/>
              <a:buChar char="—"/>
              <a:tabLst>
                <a:tab pos="914400" algn="l"/>
              </a:tabLst>
            </a:pPr>
            <a:r>
              <a:rPr lang="en-US" sz="2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Registration: </a:t>
            </a:r>
            <a:r>
              <a:rPr lang="en-US" sz="2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https://ijis.org/events/niemopen-webinar-unveiling-the-future-of-niem/#!event-register/2025/5/22/niemopen-webinar-8211-unveiling-the-future-of-niem</a:t>
            </a:r>
            <a:endParaRPr lang="en-US" sz="2200" dirty="0">
              <a:solidFill>
                <a:srgbClr val="000000"/>
              </a:solidFill>
              <a:latin typeface="Arial" panose="020B0604020202020204" pitchFamily="34" charset="0"/>
              <a:ea typeface="Times New Roman" panose="02020603050405020304" pitchFamily="18" charset="0"/>
              <a:cs typeface="Times New Roman" panose="02020603050405020304" pitchFamily="18" charset="0"/>
            </a:endParaRPr>
          </a:p>
          <a:p>
            <a:pPr marR="0" lvl="1">
              <a:lnSpc>
                <a:spcPct val="107000"/>
              </a:lnSpc>
              <a:spcBef>
                <a:spcPts val="0"/>
              </a:spcBef>
              <a:spcAft>
                <a:spcPts val="800"/>
              </a:spcAft>
              <a:buFont typeface="Arial" panose="020B0604020202020204" pitchFamily="34" charset="0"/>
              <a:buChar char="•"/>
              <a:tabLst>
                <a:tab pos="914400" algn="l"/>
              </a:tabLst>
            </a:pPr>
            <a:r>
              <a:rPr lang="en-US" sz="2400" dirty="0">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Next PGB Meeting 29 May </a:t>
            </a:r>
            <a:r>
              <a:rPr lang="en-US" sz="2400" dirty="0">
                <a:solidFill>
                  <a:srgbClr val="000000"/>
                </a:solidFill>
                <a:highlight>
                  <a:srgbClr val="FFFF00"/>
                </a:highlight>
                <a:latin typeface="Arial" panose="020B0604020202020204" pitchFamily="34" charset="0"/>
                <a:ea typeface="Times New Roman" panose="02020603050405020304" pitchFamily="18" charset="0"/>
                <a:cs typeface="Times New Roman" panose="02020603050405020304" pitchFamily="18" charset="0"/>
              </a:rPr>
              <a:t>2</a:t>
            </a:r>
            <a:r>
              <a:rPr lang="en-US" sz="2400" dirty="0">
                <a:solidFill>
                  <a:srgbClr val="000000"/>
                </a:solidFill>
                <a:effectLst/>
                <a:highlight>
                  <a:srgbClr val="FFFF00"/>
                </a:highlight>
                <a:latin typeface="Arial" panose="020B0604020202020204" pitchFamily="34" charset="0"/>
                <a:ea typeface="Times New Roman" panose="02020603050405020304" pitchFamily="18" charset="0"/>
                <a:cs typeface="Times New Roman" panose="02020603050405020304" pitchFamily="18" charset="0"/>
              </a:rPr>
              <a:t>-4 PM EDT</a:t>
            </a:r>
          </a:p>
          <a:p>
            <a:pPr lvl="2" fontAlgn="base">
              <a:buFont typeface="Arial" panose="020B0604020202020204" pitchFamily="34" charset="0"/>
              <a:buChar char="—"/>
            </a:pPr>
            <a:r>
              <a:rPr lang="en-US" sz="2200" dirty="0">
                <a:solidFill>
                  <a:srgbClr val="000000"/>
                </a:solidFill>
                <a:latin typeface="Arial" panose="020B0604020202020204" pitchFamily="34" charset="0"/>
                <a:cs typeface="Times New Roman" panose="02020603050405020304" pitchFamily="18" charset="0"/>
              </a:rPr>
              <a:t> </a:t>
            </a:r>
            <a:r>
              <a:rPr lang="en-US" sz="1900" b="1" dirty="0">
                <a:solidFill>
                  <a:srgbClr val="000000"/>
                </a:solidFill>
                <a:latin typeface="Arial" panose="020B0604020202020204" pitchFamily="34" charset="0"/>
                <a:cs typeface="Times New Roman" panose="02020603050405020304" pitchFamily="18" charset="0"/>
              </a:rPr>
              <a:t>Microsoft Teams May PGB</a:t>
            </a:r>
          </a:p>
          <a:p>
            <a:pPr marL="1371600" lvl="3" indent="0" fontAlgn="base">
              <a:buNone/>
            </a:pPr>
            <a:r>
              <a:rPr lang="en-US" sz="1900" b="1" i="0" dirty="0">
                <a:solidFill>
                  <a:srgbClr val="5B5FC7"/>
                </a:solidFill>
                <a:effectLst/>
                <a:latin typeface="inherit"/>
                <a:hlinkClick r:id="rId4" tooltip="https://dod.teams.microsoft.us/l/meetup-join/19%3adod%3ameeting_1d09fe02d43843f09a3f67cadbe89212%40thread.v2/0?context=%7b%22Tid%22%3a%22102d0191-eeae-4761-b1cb-1a83e86ef445%22%2c%22Oid%22%3a%2209533073-ba80-4ec6-aa29-c3f724b8aa56%22%7d"/>
              </a:rPr>
              <a:t>Join the meeting now</a:t>
            </a:r>
            <a:endParaRPr lang="en-US" sz="1900" b="1" i="0" dirty="0">
              <a:solidFill>
                <a:srgbClr val="5B5FC7"/>
              </a:solidFill>
              <a:effectLst/>
              <a:latin typeface="inherit"/>
            </a:endParaRPr>
          </a:p>
          <a:p>
            <a:pPr marL="1371600" lvl="3" indent="0" fontAlgn="base">
              <a:buNone/>
            </a:pPr>
            <a:r>
              <a:rPr lang="en-US" sz="1900" b="0" i="0" dirty="0">
                <a:solidFill>
                  <a:srgbClr val="616161"/>
                </a:solidFill>
                <a:effectLst/>
                <a:latin typeface="inherit"/>
              </a:rPr>
              <a:t>Meeting ID: </a:t>
            </a:r>
            <a:r>
              <a:rPr lang="en-US" sz="1900" b="0" i="0" dirty="0">
                <a:solidFill>
                  <a:srgbClr val="242424"/>
                </a:solidFill>
                <a:effectLst/>
                <a:latin typeface="inherit"/>
              </a:rPr>
              <a:t>993 272 665 665</a:t>
            </a:r>
          </a:p>
          <a:p>
            <a:pPr marL="1371600" lvl="3" indent="0" fontAlgn="base">
              <a:buNone/>
            </a:pPr>
            <a:r>
              <a:rPr lang="en-US" sz="1900" b="0" i="0" dirty="0">
                <a:solidFill>
                  <a:srgbClr val="616161"/>
                </a:solidFill>
                <a:effectLst/>
                <a:latin typeface="inherit"/>
              </a:rPr>
              <a:t>Passcode: </a:t>
            </a:r>
            <a:r>
              <a:rPr lang="en-US" sz="1900" b="0" i="0" dirty="0">
                <a:solidFill>
                  <a:srgbClr val="242424"/>
                </a:solidFill>
                <a:effectLst/>
                <a:latin typeface="inherit"/>
              </a:rPr>
              <a:t>yQ6Cz6Wh</a:t>
            </a:r>
          </a:p>
          <a:p>
            <a:pPr marL="1371600" lvl="3" indent="0" fontAlgn="base">
              <a:buNone/>
            </a:pPr>
            <a:r>
              <a:rPr lang="en-US" sz="1900" b="1" i="0" dirty="0">
                <a:solidFill>
                  <a:srgbClr val="242424"/>
                </a:solidFill>
                <a:effectLst/>
                <a:latin typeface="inherit"/>
              </a:rPr>
              <a:t>Dial in by phone</a:t>
            </a:r>
            <a:endParaRPr lang="en-US" sz="1900" dirty="0">
              <a:solidFill>
                <a:srgbClr val="242424"/>
              </a:solidFill>
              <a:latin typeface="Segoe UI" panose="020B0502040204020203" pitchFamily="34" charset="0"/>
            </a:endParaRPr>
          </a:p>
          <a:p>
            <a:pPr marL="1371600" lvl="3" indent="0" fontAlgn="base">
              <a:buNone/>
            </a:pPr>
            <a:r>
              <a:rPr lang="en-US" sz="1900" b="0" i="0" u="sng" dirty="0">
                <a:solidFill>
                  <a:srgbClr val="5B5FC7"/>
                </a:solidFill>
                <a:effectLst/>
                <a:latin typeface="inherit"/>
                <a:hlinkClick r:id="rId5" tooltip="tel:+14108746749,,743104072#"/>
              </a:rPr>
              <a:t>+1 410-874-6749,,743104072#</a:t>
            </a:r>
            <a:r>
              <a:rPr lang="en-US" sz="1900" b="0" i="0" dirty="0">
                <a:solidFill>
                  <a:srgbClr val="242424"/>
                </a:solidFill>
                <a:effectLst/>
                <a:latin typeface="Segoe UI" panose="020B0502040204020203" pitchFamily="34" charset="0"/>
              </a:rPr>
              <a:t> </a:t>
            </a:r>
            <a:r>
              <a:rPr lang="en-US" sz="1900" b="0" i="0" dirty="0">
                <a:solidFill>
                  <a:srgbClr val="616161"/>
                </a:solidFill>
                <a:effectLst/>
                <a:latin typeface="inherit"/>
              </a:rPr>
              <a:t>United States, Odenton</a:t>
            </a:r>
          </a:p>
          <a:p>
            <a:pPr marL="1371600" lvl="3" indent="0" fontAlgn="base">
              <a:buNone/>
            </a:pPr>
            <a:r>
              <a:rPr lang="en-US" sz="1900" b="0" i="0" dirty="0">
                <a:solidFill>
                  <a:srgbClr val="616161"/>
                </a:solidFill>
                <a:effectLst/>
                <a:latin typeface="inherit"/>
              </a:rPr>
              <a:t>Phone conference ID: </a:t>
            </a:r>
            <a:r>
              <a:rPr lang="en-US" sz="1900" b="0" i="0" dirty="0">
                <a:solidFill>
                  <a:srgbClr val="242424"/>
                </a:solidFill>
                <a:effectLst/>
                <a:latin typeface="inherit"/>
              </a:rPr>
              <a:t>743 104 072#</a:t>
            </a:r>
            <a:br>
              <a:rPr lang="en-US" sz="2400" dirty="0"/>
            </a:br>
            <a:endParaRPr lang="en-US" sz="2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lvl="1">
              <a:lnSpc>
                <a:spcPct val="107000"/>
              </a:lnSpc>
              <a:spcBef>
                <a:spcPts val="0"/>
              </a:spcBef>
              <a:spcAft>
                <a:spcPts val="800"/>
              </a:spcAft>
              <a:buFont typeface="Arial" panose="020B0604020202020204" pitchFamily="34" charset="0"/>
              <a:buChar char="•"/>
              <a:tabLst>
                <a:tab pos="914400" algn="l"/>
              </a:tabLst>
            </a:pPr>
            <a:r>
              <a:rPr lang="en-US" sz="2400" dirty="0">
                <a:solidFill>
                  <a:srgbClr val="000000"/>
                </a:solidFill>
                <a:latin typeface="Arial" panose="020B0604020202020204" pitchFamily="34" charset="0"/>
                <a:cs typeface="Times New Roman" panose="02020603050405020304" pitchFamily="18" charset="0"/>
              </a:rPr>
              <a:t>NIEM Reveal 8 October 2025, Planning Started, National Press Club, Washington, DC</a:t>
            </a:r>
          </a:p>
          <a:p>
            <a:pPr marR="0" lvl="1">
              <a:lnSpc>
                <a:spcPct val="107000"/>
              </a:lnSpc>
              <a:spcBef>
                <a:spcPts val="0"/>
              </a:spcBef>
              <a:spcAft>
                <a:spcPts val="800"/>
              </a:spcAft>
              <a:buFont typeface="Arial" panose="020B0604020202020204" pitchFamily="34" charset="0"/>
              <a:buChar char="•"/>
              <a:tabLst>
                <a:tab pos="914400" algn="l"/>
              </a:tabLst>
            </a:pPr>
            <a:endParaRPr lang="en-US" dirty="0"/>
          </a:p>
        </p:txBody>
      </p:sp>
      <p:sp>
        <p:nvSpPr>
          <p:cNvPr id="3" name="Rectangle 1">
            <a:extLst>
              <a:ext uri="{FF2B5EF4-FFF2-40B4-BE49-F238E27FC236}">
                <a16:creationId xmlns:a16="http://schemas.microsoft.com/office/drawing/2014/main" id="{04997863-378B-FD19-354E-6D9F2EB979B2}"/>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334A997-A29A-C97E-2431-D3BFDB811703}"/>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3">
            <a:extLst>
              <a:ext uri="{FF2B5EF4-FFF2-40B4-BE49-F238E27FC236}">
                <a16:creationId xmlns:a16="http://schemas.microsoft.com/office/drawing/2014/main" id="{8E045C1D-317D-4B12-DAC7-321E1FE83AF6}"/>
              </a:ext>
            </a:extLst>
          </p:cNvPr>
          <p:cNvSpPr>
            <a:spLocks noChangeArrowheads="1"/>
          </p:cNvSpPr>
          <p:nvPr/>
        </p:nvSpPr>
        <p:spPr bwMode="auto">
          <a:xfrm>
            <a:off x="0" y="-122624"/>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3009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Technical Announcements</a:t>
            </a:r>
          </a:p>
        </p:txBody>
      </p:sp>
      <p:sp>
        <p:nvSpPr>
          <p:cNvPr id="3" name="Text Placeholder 2">
            <a:extLst>
              <a:ext uri="{FF2B5EF4-FFF2-40B4-BE49-F238E27FC236}">
                <a16:creationId xmlns:a16="http://schemas.microsoft.com/office/drawing/2014/main" id="{AA344D06-6008-826E-6746-C96153FBEFAE}"/>
              </a:ext>
            </a:extLst>
          </p:cNvPr>
          <p:cNvSpPr>
            <a:spLocks noGrp="1"/>
          </p:cNvSpPr>
          <p:nvPr>
            <p:ph type="body" sz="quarter" idx="13"/>
          </p:nvPr>
        </p:nvSpPr>
        <p:spPr>
          <a:xfrm>
            <a:off x="503208" y="1199633"/>
            <a:ext cx="11079192" cy="4133020"/>
          </a:xfrm>
        </p:spPr>
        <p:txBody>
          <a:bodyPr>
            <a:normAutofit/>
          </a:bodyPr>
          <a:lstStyle/>
          <a:p>
            <a:r>
              <a:rPr lang="en-US" dirty="0"/>
              <a:t>NIEMOpen NDR v6.0 PSD01 Approved</a:t>
            </a:r>
          </a:p>
          <a:p>
            <a:pPr lvl="1"/>
            <a:r>
              <a:rPr lang="en-US" dirty="0"/>
              <a:t>Submitted for Publication to OASIS Library</a:t>
            </a:r>
          </a:p>
          <a:p>
            <a:pPr lvl="1"/>
            <a:r>
              <a:rPr lang="en-US" b="0" i="0" dirty="0">
                <a:solidFill>
                  <a:srgbClr val="333333"/>
                </a:solidFill>
                <a:effectLst/>
                <a:latin typeface="system-ui"/>
              </a:rPr>
              <a:t>The permanent "Latest stage" URI will be:</a:t>
            </a:r>
            <a:br>
              <a:rPr lang="en-US" dirty="0"/>
            </a:br>
            <a:r>
              <a:rPr lang="en-US" b="0" i="0" u="none" strike="noStrike" dirty="0">
                <a:solidFill>
                  <a:srgbClr val="2F6FA7"/>
                </a:solidFill>
                <a:effectLst/>
                <a:latin typeface="system-ui"/>
                <a:hlinkClick r:id="rId2"/>
              </a:rPr>
              <a:t>https://docs.oasis-open.org/niemopen/ndr/v6.0/ndr-v6.0.html</a:t>
            </a:r>
            <a:endParaRPr lang="en-US" b="0" i="0" u="none" strike="noStrike" dirty="0">
              <a:solidFill>
                <a:srgbClr val="2F6FA7"/>
              </a:solidFill>
              <a:effectLst/>
              <a:latin typeface="system-ui"/>
            </a:endParaRPr>
          </a:p>
          <a:p>
            <a:pPr lvl="1"/>
            <a:r>
              <a:rPr lang="en-US" dirty="0">
                <a:solidFill>
                  <a:schemeClr val="tx1">
                    <a:lumMod val="50000"/>
                  </a:schemeClr>
                </a:solidFill>
                <a:latin typeface="system-ui"/>
              </a:rPr>
              <a:t>Current Version: </a:t>
            </a:r>
            <a:r>
              <a:rPr lang="en-US" dirty="0">
                <a:solidFill>
                  <a:schemeClr val="tx1">
                    <a:lumMod val="50000"/>
                  </a:schemeClr>
                </a:solidFill>
                <a:latin typeface="system-ui"/>
                <a:hlinkClick r:id="rId3"/>
              </a:rPr>
              <a:t>https://github.com/niemopen/niem-naming-design-rules</a:t>
            </a:r>
            <a:endParaRPr lang="en-US" dirty="0">
              <a:solidFill>
                <a:schemeClr val="tx1">
                  <a:lumMod val="50000"/>
                </a:schemeClr>
              </a:solidFill>
            </a:endParaRPr>
          </a:p>
          <a:p>
            <a:pPr marL="457200" lvl="1" indent="0">
              <a:buNone/>
            </a:pPr>
            <a:endParaRPr lang="en-US" dirty="0"/>
          </a:p>
          <a:p>
            <a:r>
              <a:rPr lang="en-US" dirty="0"/>
              <a:t>NIEM Model v6.0 PS02 Approved</a:t>
            </a:r>
          </a:p>
          <a:p>
            <a:r>
              <a:rPr lang="en-US" sz="2000" b="0" i="0" dirty="0">
                <a:solidFill>
                  <a:srgbClr val="333333"/>
                </a:solidFill>
                <a:effectLst/>
                <a:latin typeface="system-ui"/>
              </a:rPr>
              <a:t>The permanent "Latest stage" URI will be:</a:t>
            </a:r>
            <a:br>
              <a:rPr lang="en-US" dirty="0"/>
            </a:br>
            <a:r>
              <a:rPr lang="en-US" sz="2000" b="0" i="0" u="none" strike="noStrike" dirty="0">
                <a:solidFill>
                  <a:srgbClr val="2F6FA7"/>
                </a:solidFill>
                <a:effectLst/>
                <a:latin typeface="system-ui"/>
                <a:hlinkClick r:id="rId4"/>
              </a:rPr>
              <a:t>https://docs.oasis-open.org/niemopen/niem-model/v6.0/niem-model-v6.0.html</a:t>
            </a:r>
            <a:endParaRPr lang="en-US" sz="2000" dirty="0"/>
          </a:p>
          <a:p>
            <a:pPr lvl="1"/>
            <a:r>
              <a:rPr lang="en-US" dirty="0"/>
              <a:t>Dev version: </a:t>
            </a:r>
            <a:r>
              <a:rPr lang="en-US" dirty="0">
                <a:hlinkClick r:id="rId5"/>
              </a:rPr>
              <a:t>https://github.com/niemopen/niem-model/tree/dev</a:t>
            </a:r>
            <a:endParaRPr lang="en-US" dirty="0"/>
          </a:p>
          <a:p>
            <a:pPr lvl="2"/>
            <a:endParaRPr lang="en-US" dirty="0"/>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7</a:t>
            </a:fld>
            <a:endParaRPr lang="en-US" dirty="0"/>
          </a:p>
        </p:txBody>
      </p:sp>
    </p:spTree>
    <p:extLst>
      <p:ext uri="{BB962C8B-B14F-4D97-AF65-F5344CB8AC3E}">
        <p14:creationId xmlns:p14="http://schemas.microsoft.com/office/powerpoint/2010/main" val="93316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4AD6-3CE5-F558-D93F-FECAC24991F4}"/>
              </a:ext>
            </a:extLst>
          </p:cNvPr>
          <p:cNvSpPr>
            <a:spLocks noGrp="1"/>
          </p:cNvSpPr>
          <p:nvPr>
            <p:ph type="title"/>
          </p:nvPr>
        </p:nvSpPr>
        <p:spPr>
          <a:xfrm>
            <a:off x="528320" y="193040"/>
            <a:ext cx="10972800" cy="811358"/>
          </a:xfrm>
        </p:spPr>
        <p:txBody>
          <a:bodyPr/>
          <a:lstStyle/>
          <a:p>
            <a:r>
              <a:rPr lang="en-US"/>
              <a:t>Webinar</a:t>
            </a:r>
            <a:endParaRPr lang="en-US" dirty="0"/>
          </a:p>
        </p:txBody>
      </p:sp>
      <p:sp>
        <p:nvSpPr>
          <p:cNvPr id="3" name="Text Placeholder 2">
            <a:extLst>
              <a:ext uri="{FF2B5EF4-FFF2-40B4-BE49-F238E27FC236}">
                <a16:creationId xmlns:a16="http://schemas.microsoft.com/office/drawing/2014/main" id="{2E4A0F75-571B-BD63-AA66-1F3530AFC048}"/>
              </a:ext>
            </a:extLst>
          </p:cNvPr>
          <p:cNvSpPr>
            <a:spLocks noGrp="1"/>
          </p:cNvSpPr>
          <p:nvPr>
            <p:ph type="body" sz="quarter" idx="13"/>
          </p:nvPr>
        </p:nvSpPr>
        <p:spPr>
          <a:xfrm>
            <a:off x="5706935" y="809860"/>
            <a:ext cx="6319520" cy="5855100"/>
          </a:xfrm>
        </p:spPr>
        <p:txBody>
          <a:bodyPr>
            <a:noAutofit/>
          </a:bodyPr>
          <a:lstStyle/>
          <a:p>
            <a:pPr marL="342900" marR="0" lvl="0" indent="-342900">
              <a:lnSpc>
                <a:spcPct val="107000"/>
              </a:lnSpc>
              <a:spcBef>
                <a:spcPts val="0"/>
              </a:spcBef>
              <a:spcAft>
                <a:spcPts val="0"/>
              </a:spcAft>
              <a:buFont typeface="Symbol" panose="05050102010706020507" pitchFamily="18" charset="2"/>
              <a:buChar char=""/>
            </a:pPr>
            <a:r>
              <a:rPr lang="en-US" sz="1400" b="1" kern="100" dirty="0">
                <a:effectLst/>
                <a:ea typeface="Calibri" panose="020F0502020204030204" pitchFamily="34" charset="0"/>
                <a:cs typeface="Times New Roman" panose="02020603050405020304" pitchFamily="18" charset="0"/>
              </a:rPr>
              <a:t>Agenda:</a:t>
            </a:r>
            <a:endParaRPr lang="en-US" sz="1400" kern="100" dirty="0">
              <a:effectLst/>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1:00 Welcome and relevance - Maria Cardiellos (Executive Director, IJIS)</a:t>
            </a: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1:10 Introduction to the new NIEMOpen – Katherine Escobar (PGB Chair)</a:t>
            </a: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1:20 The New NIEM</a:t>
            </a:r>
          </a:p>
          <a:p>
            <a:pPr marL="1143000" marR="0" lvl="2" indent="-228600">
              <a:lnSpc>
                <a:spcPct val="107000"/>
              </a:lnSpc>
              <a:spcBef>
                <a:spcPts val="0"/>
              </a:spcBef>
              <a:spcAft>
                <a:spcPts val="0"/>
              </a:spcAft>
              <a:buFont typeface="Wingdings" panose="05000000000000000000" pitchFamily="2" charset="2"/>
              <a:buChar char=""/>
            </a:pPr>
            <a:r>
              <a:rPr lang="en-US" sz="1400" kern="100" dirty="0">
                <a:effectLst/>
                <a:ea typeface="Calibri" panose="020F0502020204030204" pitchFamily="34" charset="0"/>
                <a:cs typeface="Times New Roman" panose="02020603050405020304" pitchFamily="18" charset="0"/>
              </a:rPr>
              <a:t>New NIEM Model Version 6.0  – Dr. Scott Renner (NTAC Co-Chair)</a:t>
            </a:r>
          </a:p>
          <a:p>
            <a:pPr marL="1143000" marR="0" lvl="2" indent="-228600">
              <a:lnSpc>
                <a:spcPct val="107000"/>
              </a:lnSpc>
              <a:spcBef>
                <a:spcPts val="0"/>
              </a:spcBef>
              <a:spcAft>
                <a:spcPts val="0"/>
              </a:spcAft>
              <a:buFont typeface="Wingdings" panose="05000000000000000000" pitchFamily="2" charset="2"/>
              <a:buChar char=""/>
            </a:pPr>
            <a:r>
              <a:rPr lang="en-US" sz="1400" kern="100" dirty="0">
                <a:effectLst/>
                <a:ea typeface="Calibri" panose="020F0502020204030204" pitchFamily="34" charset="0"/>
                <a:cs typeface="Times New Roman" panose="02020603050405020304" pitchFamily="18" charset="0"/>
              </a:rPr>
              <a:t>CMF/CMF Tool ( includes demo) – Dr. Scott Renner (NTAC Co-Chair)</a:t>
            </a:r>
          </a:p>
          <a:p>
            <a:pPr marL="1143000" marR="0" lvl="2" indent="-228600">
              <a:lnSpc>
                <a:spcPct val="107000"/>
              </a:lnSpc>
              <a:spcBef>
                <a:spcPts val="0"/>
              </a:spcBef>
              <a:spcAft>
                <a:spcPts val="0"/>
              </a:spcAft>
              <a:buFont typeface="Wingdings" panose="05000000000000000000" pitchFamily="2" charset="2"/>
              <a:buChar char=""/>
            </a:pPr>
            <a:r>
              <a:rPr lang="en-US" sz="1400" kern="100" dirty="0">
                <a:effectLst/>
                <a:ea typeface="Calibri" panose="020F0502020204030204" pitchFamily="34" charset="0"/>
                <a:cs typeface="Times New Roman" panose="02020603050405020304" pitchFamily="18" charset="0"/>
              </a:rPr>
              <a:t>API 2.0 – Dr. Scott Renner (NTAC Co-Chair)</a:t>
            </a:r>
          </a:p>
          <a:p>
            <a:pPr marL="1143000" marR="0" lvl="2" indent="-228600">
              <a:lnSpc>
                <a:spcPct val="107000"/>
              </a:lnSpc>
              <a:spcBef>
                <a:spcPts val="0"/>
              </a:spcBef>
              <a:spcAft>
                <a:spcPts val="0"/>
              </a:spcAft>
              <a:buFont typeface="Wingdings" panose="05000000000000000000" pitchFamily="2" charset="2"/>
              <a:buChar char=""/>
            </a:pPr>
            <a:r>
              <a:rPr lang="en-US" sz="1400" kern="100" dirty="0">
                <a:effectLst/>
                <a:ea typeface="Calibri" panose="020F0502020204030204" pitchFamily="34" charset="0"/>
                <a:cs typeface="Times New Roman" panose="02020603050405020304" pitchFamily="18" charset="0"/>
              </a:rPr>
              <a:t>NDR 6.0 and toolkit + future updates – Dr. Scott Renner (NTAC Co-Chair)</a:t>
            </a: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1:50 Future Architecture, role of Ontologies, and AI - Brad Bolliger (NTAC Co-Chair)</a:t>
            </a: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2:00 The future of NIEMOpen with OASIS – Jim Cabral ( Director OASIS)</a:t>
            </a: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2:10 NIEM on the ground – Maria Cardiellos (Executive Director, IJIS) TBD</a:t>
            </a: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2:20 New dimensions for NIEMOpen in ontologies – Carolyn Staats (Sonoma County)</a:t>
            </a: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2:30 The future, plans and resources – Katherine Escobar</a:t>
            </a:r>
          </a:p>
          <a:p>
            <a:pPr marL="742950" marR="0" lvl="1" indent="-285750">
              <a:lnSpc>
                <a:spcPct val="107000"/>
              </a:lnSpc>
              <a:spcBef>
                <a:spcPts val="0"/>
              </a:spcBef>
              <a:spcAft>
                <a:spcPts val="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2:35 Q&amp;A (panel with Katherine Escobar, Maria Cardiellos, NBAC and NTAC Co-chairs)</a:t>
            </a:r>
          </a:p>
          <a:p>
            <a:pPr marL="742950" marR="0" lvl="1" indent="-285750">
              <a:lnSpc>
                <a:spcPct val="107000"/>
              </a:lnSpc>
              <a:spcBef>
                <a:spcPts val="0"/>
              </a:spcBef>
              <a:spcAft>
                <a:spcPts val="800"/>
              </a:spcAft>
              <a:buFont typeface="Courier New" panose="02070309020205020404" pitchFamily="49" charset="0"/>
              <a:buChar char="o"/>
            </a:pPr>
            <a:r>
              <a:rPr lang="en-US" sz="1400" kern="100" dirty="0">
                <a:effectLst/>
                <a:ea typeface="Calibri" panose="020F0502020204030204" pitchFamily="34" charset="0"/>
                <a:cs typeface="Times New Roman" panose="02020603050405020304" pitchFamily="18" charset="0"/>
              </a:rPr>
              <a:t>3:-00 Close</a:t>
            </a:r>
          </a:p>
          <a:p>
            <a:pPr marL="457200" lvl="1" indent="0">
              <a:buNone/>
            </a:pPr>
            <a:endParaRPr lang="en-US" sz="1400" dirty="0"/>
          </a:p>
        </p:txBody>
      </p:sp>
      <p:sp>
        <p:nvSpPr>
          <p:cNvPr id="4" name="Slide Number Placeholder 3">
            <a:extLst>
              <a:ext uri="{FF2B5EF4-FFF2-40B4-BE49-F238E27FC236}">
                <a16:creationId xmlns:a16="http://schemas.microsoft.com/office/drawing/2014/main" id="{C1B9EE00-95CF-576E-2C89-7941971DE332}"/>
              </a:ext>
            </a:extLst>
          </p:cNvPr>
          <p:cNvSpPr>
            <a:spLocks noGrp="1"/>
          </p:cNvSpPr>
          <p:nvPr>
            <p:ph type="sldNum" sz="quarter" idx="4"/>
          </p:nvPr>
        </p:nvSpPr>
        <p:spPr/>
        <p:txBody>
          <a:bodyPr/>
          <a:lstStyle/>
          <a:p>
            <a:fld id="{6E6030FC-FB78-5E4D-92EA-5D9433591EA9}" type="slidenum">
              <a:rPr lang="en-US" smtClean="0"/>
              <a:pPr/>
              <a:t>8</a:t>
            </a:fld>
            <a:endParaRPr lang="en-US" dirty="0"/>
          </a:p>
        </p:txBody>
      </p:sp>
      <p:sp>
        <p:nvSpPr>
          <p:cNvPr id="6" name="TextBox 5">
            <a:extLst>
              <a:ext uri="{FF2B5EF4-FFF2-40B4-BE49-F238E27FC236}">
                <a16:creationId xmlns:a16="http://schemas.microsoft.com/office/drawing/2014/main" id="{13EBE0D8-0774-8B08-0365-CA17C57211D2}"/>
              </a:ext>
            </a:extLst>
          </p:cNvPr>
          <p:cNvSpPr txBox="1"/>
          <p:nvPr/>
        </p:nvSpPr>
        <p:spPr>
          <a:xfrm>
            <a:off x="54989" y="809860"/>
            <a:ext cx="5543171" cy="3994299"/>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400" b="1" kern="100" dirty="0">
                <a:effectLst/>
                <a:ea typeface="Calibri" panose="020F0502020204030204" pitchFamily="34" charset="0"/>
                <a:cs typeface="Times New Roman" panose="02020603050405020304" pitchFamily="18" charset="0"/>
              </a:rPr>
              <a:t>Event date: </a:t>
            </a:r>
            <a:r>
              <a:rPr lang="en-US" sz="1400" kern="100" dirty="0">
                <a:effectLst/>
                <a:ea typeface="Calibri" panose="020F0502020204030204" pitchFamily="34" charset="0"/>
                <a:cs typeface="Times New Roman" panose="02020603050405020304" pitchFamily="18" charset="0"/>
              </a:rPr>
              <a:t>Wednesday 22 May, 1:00 p.m.</a:t>
            </a:r>
          </a:p>
          <a:p>
            <a:pPr marL="342900" marR="0" lvl="0" indent="-342900">
              <a:lnSpc>
                <a:spcPct val="107000"/>
              </a:lnSpc>
              <a:spcBef>
                <a:spcPts val="0"/>
              </a:spcBef>
              <a:spcAft>
                <a:spcPts val="0"/>
              </a:spcAft>
              <a:buFont typeface="Symbol" panose="05050102010706020507" pitchFamily="18" charset="2"/>
              <a:buChar char=""/>
            </a:pPr>
            <a:r>
              <a:rPr lang="en-US" sz="1400" b="1" kern="100" dirty="0">
                <a:effectLst/>
                <a:ea typeface="Calibri" panose="020F0502020204030204" pitchFamily="34" charset="0"/>
                <a:cs typeface="Times New Roman" panose="02020603050405020304" pitchFamily="18" charset="0"/>
              </a:rPr>
              <a:t>Duration:</a:t>
            </a:r>
            <a:r>
              <a:rPr lang="en-US" sz="1400" kern="100" dirty="0">
                <a:effectLst/>
                <a:ea typeface="Calibri" panose="020F0502020204030204" pitchFamily="34" charset="0"/>
                <a:cs typeface="Times New Roman" panose="02020603050405020304" pitchFamily="18" charset="0"/>
              </a:rPr>
              <a:t> 2 hours—90 minutes for presentations, </a:t>
            </a:r>
          </a:p>
          <a:p>
            <a:pPr marR="0" lvl="0">
              <a:lnSpc>
                <a:spcPct val="107000"/>
              </a:lnSpc>
              <a:spcBef>
                <a:spcPts val="0"/>
              </a:spcBef>
              <a:spcAft>
                <a:spcPts val="0"/>
              </a:spcAft>
            </a:pPr>
            <a:r>
              <a:rPr lang="en-US" sz="1400" kern="100" dirty="0">
                <a:effectLst/>
                <a:ea typeface="Calibri" panose="020F0502020204030204" pitchFamily="34" charset="0"/>
                <a:cs typeface="Times New Roman" panose="02020603050405020304" pitchFamily="18" charset="0"/>
              </a:rPr>
              <a:t>30 minutes for Q&amp;A</a:t>
            </a:r>
          </a:p>
          <a:p>
            <a:pPr marL="342900" indent="-342900">
              <a:lnSpc>
                <a:spcPct val="107000"/>
              </a:lnSpc>
              <a:buFont typeface="Symbol" panose="05050102010706020507" pitchFamily="18" charset="2"/>
              <a:buChar char=""/>
            </a:pPr>
            <a:r>
              <a:rPr lang="en-US" sz="1400" b="1" kern="100" dirty="0">
                <a:effectLst/>
                <a:ea typeface="Calibri" panose="020F0502020204030204" pitchFamily="34" charset="0"/>
                <a:cs typeface="Times New Roman" panose="02020603050405020304" pitchFamily="18" charset="0"/>
              </a:rPr>
              <a:t>Press Releases:  </a:t>
            </a:r>
          </a:p>
          <a:p>
            <a:pPr marL="800100" lvl="1" indent="-342900">
              <a:lnSpc>
                <a:spcPct val="107000"/>
              </a:lnSpc>
              <a:buFont typeface="Courier New" panose="02070309020205020404" pitchFamily="49" charset="0"/>
              <a:buChar char="o"/>
            </a:pPr>
            <a:r>
              <a:rPr lang="en-US" sz="1400" b="1" kern="100" dirty="0">
                <a:effectLst/>
                <a:ea typeface="Calibri" panose="020F0502020204030204" pitchFamily="34" charset="0"/>
                <a:cs typeface="Times New Roman" panose="02020603050405020304" pitchFamily="18" charset="0"/>
              </a:rPr>
              <a:t>NIEMOpen.org News</a:t>
            </a:r>
            <a:r>
              <a:rPr lang="en-US" sz="1400" kern="100" dirty="0">
                <a:effectLst/>
                <a:ea typeface="Calibri" panose="020F0502020204030204" pitchFamily="34" charset="0"/>
                <a:cs typeface="Times New Roman" panose="02020603050405020304" pitchFamily="18" charset="0"/>
              </a:rPr>
              <a:t>, </a:t>
            </a:r>
            <a:r>
              <a:rPr lang="en-US" sz="1400" u="sng" kern="100" dirty="0">
                <a:solidFill>
                  <a:srgbClr val="0563C1"/>
                </a:solidFill>
                <a:effectLst/>
                <a:ea typeface="Calibri" panose="020F0502020204030204" pitchFamily="34" charset="0"/>
                <a:cs typeface="Times New Roman" panose="02020603050405020304" pitchFamily="18" charset="0"/>
                <a:hlinkClick r:id="rId2"/>
              </a:rPr>
              <a:t>https://niemopen.org/news/free-webinar-unveiling-niem-version-6-0/</a:t>
            </a:r>
            <a:endParaRPr lang="en-US" sz="1400" kern="100" dirty="0">
              <a:effectLst/>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400" b="1" kern="100" dirty="0">
                <a:effectLst/>
                <a:ea typeface="Calibri" panose="020F0502020204030204" pitchFamily="34" charset="0"/>
                <a:cs typeface="Times New Roman" panose="02020603050405020304" pitchFamily="18" charset="0"/>
              </a:rPr>
              <a:t>NBAC, NTAC, PGB announcement,</a:t>
            </a:r>
            <a:r>
              <a:rPr lang="en-US" sz="1400" kern="100" dirty="0">
                <a:effectLst/>
                <a:ea typeface="Calibri" panose="020F0502020204030204" pitchFamily="34" charset="0"/>
                <a:cs typeface="Times New Roman" panose="02020603050405020304" pitchFamily="18" charset="0"/>
              </a:rPr>
              <a:t> </a:t>
            </a:r>
            <a:r>
              <a:rPr lang="en-US" sz="1400" u="sng" kern="100" dirty="0">
                <a:solidFill>
                  <a:srgbClr val="0563C1"/>
                </a:solidFill>
                <a:effectLst/>
                <a:ea typeface="Calibri" panose="020F0502020204030204" pitchFamily="34" charset="0"/>
                <a:cs typeface="Times New Roman" panose="02020603050405020304" pitchFamily="18" charset="0"/>
                <a:hlinkClick r:id="rId3"/>
              </a:rPr>
              <a:t>https://lists.oasis-open-projects.org/g/niemopen-nbactsc/topic/niemopen_webinar_22_may_2025/111747876</a:t>
            </a:r>
            <a:endParaRPr lang="en-US" sz="1400" kern="100" dirty="0">
              <a:effectLst/>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400" b="1" kern="100" dirty="0">
                <a:effectLst/>
                <a:highlight>
                  <a:srgbClr val="FFFF00"/>
                </a:highlight>
                <a:ea typeface="Calibri" panose="020F0502020204030204" pitchFamily="34" charset="0"/>
                <a:cs typeface="Times New Roman" panose="02020603050405020304" pitchFamily="18" charset="0"/>
              </a:rPr>
              <a:t>IJIS Registration Site:</a:t>
            </a:r>
            <a:r>
              <a:rPr lang="en-US" sz="1400" kern="100" dirty="0">
                <a:effectLst/>
                <a:highlight>
                  <a:srgbClr val="FFFF00"/>
                </a:highlight>
                <a:ea typeface="Calibri" panose="020F0502020204030204" pitchFamily="34" charset="0"/>
                <a:cs typeface="Times New Roman" panose="02020603050405020304" pitchFamily="18" charset="0"/>
              </a:rPr>
              <a:t> </a:t>
            </a:r>
            <a:r>
              <a:rPr lang="en-US" sz="1400" u="sng" kern="100" dirty="0">
                <a:solidFill>
                  <a:srgbClr val="0563C1"/>
                </a:solidFill>
                <a:effectLst/>
                <a:ea typeface="Calibri" panose="020F0502020204030204" pitchFamily="34" charset="0"/>
                <a:cs typeface="Times New Roman" panose="02020603050405020304" pitchFamily="18" charset="0"/>
                <a:hlinkClick r:id="rId4"/>
              </a:rPr>
              <a:t>https://ijis.org/events/niemopen-webinar-unveiling-the-future-of-niem/#!event-register/2025/5/22/niemopen-webinar-8211-unveiling-the-future-of-niem</a:t>
            </a:r>
            <a:endParaRPr lang="en-US" sz="1400" kern="100" dirty="0">
              <a:effectLst/>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400" b="1" kern="100" dirty="0">
                <a:effectLst/>
                <a:ea typeface="Calibri" panose="020F0502020204030204" pitchFamily="34" charset="0"/>
                <a:cs typeface="Times New Roman" panose="02020603050405020304" pitchFamily="18" charset="0"/>
              </a:rPr>
              <a:t>EINPRESSWIRE</a:t>
            </a:r>
            <a:r>
              <a:rPr lang="en-US" sz="1400" kern="100" dirty="0">
                <a:effectLst/>
                <a:ea typeface="Calibri" panose="020F0502020204030204" pitchFamily="34" charset="0"/>
                <a:cs typeface="Times New Roman" panose="02020603050405020304" pitchFamily="18" charset="0"/>
              </a:rPr>
              <a:t> </a:t>
            </a:r>
            <a:r>
              <a:rPr lang="en-US" sz="1400" u="sng" kern="100" dirty="0">
                <a:solidFill>
                  <a:srgbClr val="0563C1"/>
                </a:solidFill>
                <a:effectLst/>
                <a:ea typeface="Calibri" panose="020F0502020204030204" pitchFamily="34" charset="0"/>
                <a:cs typeface="Times New Roman" panose="02020603050405020304" pitchFamily="18" charset="0"/>
                <a:hlinkClick r:id="rId5"/>
              </a:rPr>
              <a:t>https://www.wjhl.com/business/press-releases/ein-presswire/793904715/free-webinar-unveiling-niemopen-6-0-release/</a:t>
            </a:r>
            <a:endParaRPr lang="en-US" sz="1400"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9276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9782-87E3-D6B1-FFD6-ABD7DE815438}"/>
              </a:ext>
            </a:extLst>
          </p:cNvPr>
          <p:cNvSpPr>
            <a:spLocks noGrp="1"/>
          </p:cNvSpPr>
          <p:nvPr>
            <p:ph type="title"/>
          </p:nvPr>
        </p:nvSpPr>
        <p:spPr/>
        <p:txBody>
          <a:bodyPr/>
          <a:lstStyle/>
          <a:p>
            <a:r>
              <a:rPr lang="en-US" dirty="0"/>
              <a:t>Backup</a:t>
            </a:r>
          </a:p>
        </p:txBody>
      </p:sp>
      <p:sp>
        <p:nvSpPr>
          <p:cNvPr id="4" name="Slide Number Placeholder 3">
            <a:extLst>
              <a:ext uri="{FF2B5EF4-FFF2-40B4-BE49-F238E27FC236}">
                <a16:creationId xmlns:a16="http://schemas.microsoft.com/office/drawing/2014/main" id="{A945146D-C521-3FB6-9D0E-236B16283563}"/>
              </a:ext>
            </a:extLst>
          </p:cNvPr>
          <p:cNvSpPr>
            <a:spLocks noGrp="1"/>
          </p:cNvSpPr>
          <p:nvPr>
            <p:ph type="sldNum" sz="quarter" idx="4"/>
          </p:nvPr>
        </p:nvSpPr>
        <p:spPr/>
        <p:txBody>
          <a:bodyPr/>
          <a:lstStyle/>
          <a:p>
            <a:fld id="{6E6030FC-FB78-5E4D-92EA-5D9433591EA9}" type="slidenum">
              <a:rPr lang="en-US" smtClean="0"/>
              <a:pPr/>
              <a:t>9</a:t>
            </a:fld>
            <a:endParaRPr lang="en-US" dirty="0"/>
          </a:p>
        </p:txBody>
      </p:sp>
    </p:spTree>
    <p:extLst>
      <p:ext uri="{BB962C8B-B14F-4D97-AF65-F5344CB8AC3E}">
        <p14:creationId xmlns:p14="http://schemas.microsoft.com/office/powerpoint/2010/main" val="2924486413"/>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0F3DBC4E-DD94-448E-80FB-F46647EDD91A}">
  <ds:schemaRefs>
    <ds:schemaRef ds:uri="http://schemas.microsoft.com/office/2006/metadata/properties"/>
    <ds:schemaRef ds:uri="668b5da2-bb96-4ca8-adfe-f026adba9ac0"/>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5774b216-7350-4865-8b28-a80b4a7f0bbf"/>
    <ds:schemaRef ds:uri="http://www.w3.org/XML/1998/namespace"/>
  </ds:schemaRefs>
</ds:datastoreItem>
</file>

<file path=customXml/itemProps3.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14388</TotalTime>
  <Words>2039</Words>
  <Application>Microsoft Office PowerPoint</Application>
  <PresentationFormat>Widescreen</PresentationFormat>
  <Paragraphs>289</Paragraphs>
  <Slides>15</Slides>
  <Notes>4</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15</vt:i4>
      </vt:variant>
    </vt:vector>
  </HeadingPairs>
  <TitlesOfParts>
    <vt:vector size="32" baseType="lpstr">
      <vt:lpstr>Arial</vt:lpstr>
      <vt:lpstr>Calibri</vt:lpstr>
      <vt:lpstr>Courier New</vt:lpstr>
      <vt:lpstr>Georgia</vt:lpstr>
      <vt:lpstr>Helvetica LT Std</vt:lpstr>
      <vt:lpstr>inherit</vt:lpstr>
      <vt:lpstr>Open Sans</vt:lpstr>
      <vt:lpstr>Poppins</vt:lpstr>
      <vt:lpstr>Segoe UI</vt:lpstr>
      <vt:lpstr>Symbol</vt:lpstr>
      <vt:lpstr>system-ui</vt:lpstr>
      <vt:lpstr>Times New Roman</vt:lpstr>
      <vt:lpstr>Tw Cen MT</vt:lpstr>
      <vt:lpstr>Wingdings</vt:lpstr>
      <vt:lpstr>2_Office Theme</vt:lpstr>
      <vt:lpstr>1_NIEM_white</vt:lpstr>
      <vt:lpstr>TEXT AND ART</vt:lpstr>
      <vt:lpstr>NBAC TSC Slides 24 April 2025 Meeting</vt:lpstr>
      <vt:lpstr>24 APRIL 2025 NBAC TSC Agenda     </vt:lpstr>
      <vt:lpstr>NIEM Management office</vt:lpstr>
      <vt:lpstr>NIEM Management office (cont)</vt:lpstr>
      <vt:lpstr>NIEM Management office (cont)</vt:lpstr>
      <vt:lpstr>NIEM Management office (cont.)</vt:lpstr>
      <vt:lpstr>Technical Announcements</vt:lpstr>
      <vt:lpstr>Webinar</vt:lpstr>
      <vt:lpstr>Backup</vt:lpstr>
      <vt:lpstr>Resources</vt:lpstr>
      <vt:lpstr>NIEMOpen Domains</vt:lpstr>
      <vt:lpstr>NIEMOpen Current Sponsors</vt:lpstr>
      <vt:lpstr>PGB APPOINTED VOTING MEMBERS</vt:lpstr>
      <vt:lpstr>PowerPoint Presentation</vt:lpstr>
      <vt:lpstr>NMO, NBAC, &amp; NTAC TSC Co-Chairs &amp; OASIS Maintainers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716</cp:revision>
  <cp:lastPrinted>2023-07-25T13:18:13Z</cp:lastPrinted>
  <dcterms:created xsi:type="dcterms:W3CDTF">2021-02-21T03:42:26Z</dcterms:created>
  <dcterms:modified xsi:type="dcterms:W3CDTF">2025-04-28T13:38:26Z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